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29"/>
  </p:notesMasterIdLst>
  <p:sldIdLst>
    <p:sldId id="256" r:id="rId2"/>
    <p:sldId id="276" r:id="rId3"/>
    <p:sldId id="258" r:id="rId4"/>
    <p:sldId id="273" r:id="rId5"/>
    <p:sldId id="277" r:id="rId6"/>
    <p:sldId id="278" r:id="rId7"/>
    <p:sldId id="293" r:id="rId8"/>
    <p:sldId id="292" r:id="rId9"/>
    <p:sldId id="290" r:id="rId10"/>
    <p:sldId id="289" r:id="rId11"/>
    <p:sldId id="279" r:id="rId12"/>
    <p:sldId id="282" r:id="rId13"/>
    <p:sldId id="263" r:id="rId14"/>
    <p:sldId id="264" r:id="rId15"/>
    <p:sldId id="281" r:id="rId16"/>
    <p:sldId id="265" r:id="rId17"/>
    <p:sldId id="294" r:id="rId18"/>
    <p:sldId id="283" r:id="rId19"/>
    <p:sldId id="284" r:id="rId20"/>
    <p:sldId id="295" r:id="rId21"/>
    <p:sldId id="287" r:id="rId22"/>
    <p:sldId id="286" r:id="rId23"/>
    <p:sldId id="288" r:id="rId24"/>
    <p:sldId id="296" r:id="rId25"/>
    <p:sldId id="297" r:id="rId26"/>
    <p:sldId id="298" r:id="rId27"/>
    <p:sldId id="274" r:id="rId28"/>
  </p:sldIdLst>
  <p:sldSz cx="9144000" cy="5143500" type="screen16x9"/>
  <p:notesSz cx="6858000" cy="9144000"/>
  <p:embeddedFontLst>
    <p:embeddedFont>
      <p:font typeface="Inter" panose="020B0604020202020204" charset="0"/>
      <p:regular r:id="rId30"/>
      <p:bold r:id="rId31"/>
      <p:italic r:id="rId32"/>
      <p:boldItalic r:id="rId33"/>
    </p:embeddedFont>
    <p:embeddedFont>
      <p:font typeface="Plus Jakarta Sans" panose="020B0604020202020204" charset="0"/>
      <p:regular r:id="rId34"/>
      <p:bold r:id="rId35"/>
      <p:italic r:id="rId36"/>
      <p:boldItalic r:id="rId37"/>
    </p:embeddedFont>
    <p:embeddedFont>
      <p:font typeface="Plus Jakarta Sans Medium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78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ef3a68b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9ef3a68b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8C569430-E0AB-A277-7712-DF0F3266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ef3a68b5a_0_970:notes">
            <a:extLst>
              <a:ext uri="{FF2B5EF4-FFF2-40B4-BE49-F238E27FC236}">
                <a16:creationId xmlns:a16="http://schemas.microsoft.com/office/drawing/2014/main" id="{0BBCBB2C-3EA2-D352-02D9-998D1DD78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ef3a68b5a_0_970:notes">
            <a:extLst>
              <a:ext uri="{FF2B5EF4-FFF2-40B4-BE49-F238E27FC236}">
                <a16:creationId xmlns:a16="http://schemas.microsoft.com/office/drawing/2014/main" id="{E34AE9C4-C19B-B0C2-1497-433ACFD83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860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CA0BCCD3-CC73-C5B5-B384-27D1E80FE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9ef3a68b5a_0_975:notes">
            <a:extLst>
              <a:ext uri="{FF2B5EF4-FFF2-40B4-BE49-F238E27FC236}">
                <a16:creationId xmlns:a16="http://schemas.microsoft.com/office/drawing/2014/main" id="{E18BA59B-F793-6377-3020-DECF26B12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9ef3a68b5a_0_975:notes">
            <a:extLst>
              <a:ext uri="{FF2B5EF4-FFF2-40B4-BE49-F238E27FC236}">
                <a16:creationId xmlns:a16="http://schemas.microsoft.com/office/drawing/2014/main" id="{88AB1541-3033-0B81-F424-FCCA063F9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628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ef3a68b5a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ef3a68b5a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9ef3a68b5a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9ef3a68b5a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7322D2DD-E4D3-C5AD-AB60-B8193AAC8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ef3a68b5a_0_970:notes">
            <a:extLst>
              <a:ext uri="{FF2B5EF4-FFF2-40B4-BE49-F238E27FC236}">
                <a16:creationId xmlns:a16="http://schemas.microsoft.com/office/drawing/2014/main" id="{17F66A46-0AB4-ADCE-B14F-C17C2F31A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ef3a68b5a_0_970:notes">
            <a:extLst>
              <a:ext uri="{FF2B5EF4-FFF2-40B4-BE49-F238E27FC236}">
                <a16:creationId xmlns:a16="http://schemas.microsoft.com/office/drawing/2014/main" id="{6947ABE7-B67D-59B9-52EB-FC2CC41CF8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664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ef3a68b5a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9ef3a68b5a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>
          <a:extLst>
            <a:ext uri="{FF2B5EF4-FFF2-40B4-BE49-F238E27FC236}">
              <a16:creationId xmlns:a16="http://schemas.microsoft.com/office/drawing/2014/main" id="{5E461F7E-F75F-6509-B325-C3D9F9638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ef3a68b5a_0_980:notes">
            <a:extLst>
              <a:ext uri="{FF2B5EF4-FFF2-40B4-BE49-F238E27FC236}">
                <a16:creationId xmlns:a16="http://schemas.microsoft.com/office/drawing/2014/main" id="{7E49C209-98F1-8A6C-0AEA-A493472B8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9ef3a68b5a_0_980:notes">
            <a:extLst>
              <a:ext uri="{FF2B5EF4-FFF2-40B4-BE49-F238E27FC236}">
                <a16:creationId xmlns:a16="http://schemas.microsoft.com/office/drawing/2014/main" id="{A8A0239F-C95D-2996-0CDF-70149FDC30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445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8F3C9C47-F8D2-2B41-4167-6CF45B9F1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ef3a68b5a_0_970:notes">
            <a:extLst>
              <a:ext uri="{FF2B5EF4-FFF2-40B4-BE49-F238E27FC236}">
                <a16:creationId xmlns:a16="http://schemas.microsoft.com/office/drawing/2014/main" id="{FD00774C-C040-250B-A8A9-DB30B41AD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ef3a68b5a_0_970:notes">
            <a:extLst>
              <a:ext uri="{FF2B5EF4-FFF2-40B4-BE49-F238E27FC236}">
                <a16:creationId xmlns:a16="http://schemas.microsoft.com/office/drawing/2014/main" id="{0F77344B-9C59-39FB-2337-C4E00FB3D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833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>
          <a:extLst>
            <a:ext uri="{FF2B5EF4-FFF2-40B4-BE49-F238E27FC236}">
              <a16:creationId xmlns:a16="http://schemas.microsoft.com/office/drawing/2014/main" id="{AE2962D7-717C-5423-B524-6757CEE27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ef3a68b5a_0_980:notes">
            <a:extLst>
              <a:ext uri="{FF2B5EF4-FFF2-40B4-BE49-F238E27FC236}">
                <a16:creationId xmlns:a16="http://schemas.microsoft.com/office/drawing/2014/main" id="{4D483EED-61E6-02C3-0885-A783DBEAA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9ef3a68b5a_0_980:notes">
            <a:extLst>
              <a:ext uri="{FF2B5EF4-FFF2-40B4-BE49-F238E27FC236}">
                <a16:creationId xmlns:a16="http://schemas.microsoft.com/office/drawing/2014/main" id="{EBCD9428-B42C-3E44-C6B0-05291C9CE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828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>
          <a:extLst>
            <a:ext uri="{FF2B5EF4-FFF2-40B4-BE49-F238E27FC236}">
              <a16:creationId xmlns:a16="http://schemas.microsoft.com/office/drawing/2014/main" id="{DAD5751E-6A91-F628-557E-C70111C9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ef3a68b5a_0_980:notes">
            <a:extLst>
              <a:ext uri="{FF2B5EF4-FFF2-40B4-BE49-F238E27FC236}">
                <a16:creationId xmlns:a16="http://schemas.microsoft.com/office/drawing/2014/main" id="{F9EF7C3B-CC7F-3E1D-803C-9DA48F1A64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9ef3a68b5a_0_980:notes">
            <a:extLst>
              <a:ext uri="{FF2B5EF4-FFF2-40B4-BE49-F238E27FC236}">
                <a16:creationId xmlns:a16="http://schemas.microsoft.com/office/drawing/2014/main" id="{16E43731-F06A-CFDC-6C12-0F638906B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422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>
          <a:extLst>
            <a:ext uri="{FF2B5EF4-FFF2-40B4-BE49-F238E27FC236}">
              <a16:creationId xmlns:a16="http://schemas.microsoft.com/office/drawing/2014/main" id="{2501EB28-8D93-1C0A-FD6D-E7D2CD0A8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ef3a68b5a_0_985:notes">
            <a:extLst>
              <a:ext uri="{FF2B5EF4-FFF2-40B4-BE49-F238E27FC236}">
                <a16:creationId xmlns:a16="http://schemas.microsoft.com/office/drawing/2014/main" id="{34598687-88F9-126E-F74D-594F63B62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ef3a68b5a_0_985:notes">
            <a:extLst>
              <a:ext uri="{FF2B5EF4-FFF2-40B4-BE49-F238E27FC236}">
                <a16:creationId xmlns:a16="http://schemas.microsoft.com/office/drawing/2014/main" id="{D4532B18-3A5B-B903-10A9-03786CA075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86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9BB013E2-D8D4-4A3D-F570-60853E072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ef3a68b5a_0_970:notes">
            <a:extLst>
              <a:ext uri="{FF2B5EF4-FFF2-40B4-BE49-F238E27FC236}">
                <a16:creationId xmlns:a16="http://schemas.microsoft.com/office/drawing/2014/main" id="{E1F8FDEA-0A82-CE40-AEEB-9769E78E1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ef3a68b5a_0_970:notes">
            <a:extLst>
              <a:ext uri="{FF2B5EF4-FFF2-40B4-BE49-F238E27FC236}">
                <a16:creationId xmlns:a16="http://schemas.microsoft.com/office/drawing/2014/main" id="{7353B08E-81C8-3A74-C9F6-BAABF51FC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31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A02A6538-48DA-0346-5743-00BECAD7E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ef3a68b5a_0_970:notes">
            <a:extLst>
              <a:ext uri="{FF2B5EF4-FFF2-40B4-BE49-F238E27FC236}">
                <a16:creationId xmlns:a16="http://schemas.microsoft.com/office/drawing/2014/main" id="{46AEEC1C-4C67-6479-3515-4630AADAE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ef3a68b5a_0_970:notes">
            <a:extLst>
              <a:ext uri="{FF2B5EF4-FFF2-40B4-BE49-F238E27FC236}">
                <a16:creationId xmlns:a16="http://schemas.microsoft.com/office/drawing/2014/main" id="{9812C958-FEF5-4602-649E-E627D10C4E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883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>
          <a:extLst>
            <a:ext uri="{FF2B5EF4-FFF2-40B4-BE49-F238E27FC236}">
              <a16:creationId xmlns:a16="http://schemas.microsoft.com/office/drawing/2014/main" id="{82827A19-6546-C2D7-D144-1CE0C84A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ef3a68b5a_0_980:notes">
            <a:extLst>
              <a:ext uri="{FF2B5EF4-FFF2-40B4-BE49-F238E27FC236}">
                <a16:creationId xmlns:a16="http://schemas.microsoft.com/office/drawing/2014/main" id="{DB60C478-E809-E971-506F-FA3F9A1C5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9ef3a68b5a_0_980:notes">
            <a:extLst>
              <a:ext uri="{FF2B5EF4-FFF2-40B4-BE49-F238E27FC236}">
                <a16:creationId xmlns:a16="http://schemas.microsoft.com/office/drawing/2014/main" id="{8F8999D8-5642-C186-CB56-69B192545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505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ACE645B6-BC77-B458-401D-65200B70A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ef3a68b5a_0_970:notes">
            <a:extLst>
              <a:ext uri="{FF2B5EF4-FFF2-40B4-BE49-F238E27FC236}">
                <a16:creationId xmlns:a16="http://schemas.microsoft.com/office/drawing/2014/main" id="{00A752E9-6A1F-BAC0-9FCF-F56DCEC3E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ef3a68b5a_0_970:notes">
            <a:extLst>
              <a:ext uri="{FF2B5EF4-FFF2-40B4-BE49-F238E27FC236}">
                <a16:creationId xmlns:a16="http://schemas.microsoft.com/office/drawing/2014/main" id="{2D615528-462E-1A00-D2A3-05EEB7F2E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5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>
          <a:extLst>
            <a:ext uri="{FF2B5EF4-FFF2-40B4-BE49-F238E27FC236}">
              <a16:creationId xmlns:a16="http://schemas.microsoft.com/office/drawing/2014/main" id="{F31EFBA2-A99E-648A-8FC5-1ABDA3686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ef3a68b5a_0_980:notes">
            <a:extLst>
              <a:ext uri="{FF2B5EF4-FFF2-40B4-BE49-F238E27FC236}">
                <a16:creationId xmlns:a16="http://schemas.microsoft.com/office/drawing/2014/main" id="{E7FAEA58-756F-ADB5-D6C8-9EC4D44E8B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9ef3a68b5a_0_980:notes">
            <a:extLst>
              <a:ext uri="{FF2B5EF4-FFF2-40B4-BE49-F238E27FC236}">
                <a16:creationId xmlns:a16="http://schemas.microsoft.com/office/drawing/2014/main" id="{742771B1-0BFE-4667-C5DA-5F9CBD72DD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27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9ef3a68b5a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9ef3a68b5a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ef3a68b5a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ef3a68b5a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9ef3a68b5a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9ef3a68b5a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>
          <a:extLst>
            <a:ext uri="{FF2B5EF4-FFF2-40B4-BE49-F238E27FC236}">
              <a16:creationId xmlns:a16="http://schemas.microsoft.com/office/drawing/2014/main" id="{B96FAECE-8C3F-EBB5-A0C0-BF20C630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ef3a68b5a_0_997:notes">
            <a:extLst>
              <a:ext uri="{FF2B5EF4-FFF2-40B4-BE49-F238E27FC236}">
                <a16:creationId xmlns:a16="http://schemas.microsoft.com/office/drawing/2014/main" id="{664A68BB-D140-3573-1217-A9B69CECA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ef3a68b5a_0_997:notes">
            <a:extLst>
              <a:ext uri="{FF2B5EF4-FFF2-40B4-BE49-F238E27FC236}">
                <a16:creationId xmlns:a16="http://schemas.microsoft.com/office/drawing/2014/main" id="{EBC61F51-EE87-4644-36D2-A881BAC9BD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071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>
          <a:extLst>
            <a:ext uri="{FF2B5EF4-FFF2-40B4-BE49-F238E27FC236}">
              <a16:creationId xmlns:a16="http://schemas.microsoft.com/office/drawing/2014/main" id="{BA37F790-4ABE-DBAE-E5FC-377426667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ef3a68b5a_0_997:notes">
            <a:extLst>
              <a:ext uri="{FF2B5EF4-FFF2-40B4-BE49-F238E27FC236}">
                <a16:creationId xmlns:a16="http://schemas.microsoft.com/office/drawing/2014/main" id="{35A6C9A3-C442-2343-A323-04E6CA9954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ef3a68b5a_0_997:notes">
            <a:extLst>
              <a:ext uri="{FF2B5EF4-FFF2-40B4-BE49-F238E27FC236}">
                <a16:creationId xmlns:a16="http://schemas.microsoft.com/office/drawing/2014/main" id="{B7957BFC-129A-7B44-7AF2-0C931E087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07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>
          <a:extLst>
            <a:ext uri="{FF2B5EF4-FFF2-40B4-BE49-F238E27FC236}">
              <a16:creationId xmlns:a16="http://schemas.microsoft.com/office/drawing/2014/main" id="{05DB37B8-9029-6712-A28B-03254F8E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ef3a68b5a_0_997:notes">
            <a:extLst>
              <a:ext uri="{FF2B5EF4-FFF2-40B4-BE49-F238E27FC236}">
                <a16:creationId xmlns:a16="http://schemas.microsoft.com/office/drawing/2014/main" id="{B6B2527B-F188-4968-7CEE-B58DEA260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ef3a68b5a_0_997:notes">
            <a:extLst>
              <a:ext uri="{FF2B5EF4-FFF2-40B4-BE49-F238E27FC236}">
                <a16:creationId xmlns:a16="http://schemas.microsoft.com/office/drawing/2014/main" id="{7CA48C5E-E397-7843-7ED0-458C585147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89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>
          <a:extLst>
            <a:ext uri="{FF2B5EF4-FFF2-40B4-BE49-F238E27FC236}">
              <a16:creationId xmlns:a16="http://schemas.microsoft.com/office/drawing/2014/main" id="{B0D9DA7B-0F4C-24C5-C98C-21565C739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ef3a68b5a_0_997:notes">
            <a:extLst>
              <a:ext uri="{FF2B5EF4-FFF2-40B4-BE49-F238E27FC236}">
                <a16:creationId xmlns:a16="http://schemas.microsoft.com/office/drawing/2014/main" id="{B1194F8A-621C-F9B0-2F9C-9E060F5901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ef3a68b5a_0_997:notes">
            <a:extLst>
              <a:ext uri="{FF2B5EF4-FFF2-40B4-BE49-F238E27FC236}">
                <a16:creationId xmlns:a16="http://schemas.microsoft.com/office/drawing/2014/main" id="{7970CECC-F7B5-5CE7-F71A-436B309935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850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>
          <a:extLst>
            <a:ext uri="{FF2B5EF4-FFF2-40B4-BE49-F238E27FC236}">
              <a16:creationId xmlns:a16="http://schemas.microsoft.com/office/drawing/2014/main" id="{B788DEDE-215A-1EE0-8766-3F1E8BAD1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ef3a68b5a_0_997:notes">
            <a:extLst>
              <a:ext uri="{FF2B5EF4-FFF2-40B4-BE49-F238E27FC236}">
                <a16:creationId xmlns:a16="http://schemas.microsoft.com/office/drawing/2014/main" id="{B2D60757-0549-069D-4866-0FA8B3D76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ef3a68b5a_0_997:notes">
            <a:extLst>
              <a:ext uri="{FF2B5EF4-FFF2-40B4-BE49-F238E27FC236}">
                <a16:creationId xmlns:a16="http://schemas.microsoft.com/office/drawing/2014/main" id="{8FE9C15A-B624-AB20-9F1E-F22D2FFDC2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55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blank">
  <p:cSld name="BLANK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849412" y="229900"/>
            <a:ext cx="2068500" cy="2068500"/>
          </a:xfrm>
          <a:prstGeom prst="roundRect">
            <a:avLst>
              <a:gd name="adj" fmla="val 1221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228600" y="229900"/>
            <a:ext cx="4349400" cy="4683600"/>
          </a:xfrm>
          <a:prstGeom prst="roundRect">
            <a:avLst>
              <a:gd name="adj" fmla="val 584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679587" y="229900"/>
            <a:ext cx="2068500" cy="2068500"/>
          </a:xfrm>
          <a:prstGeom prst="roundRect">
            <a:avLst>
              <a:gd name="adj" fmla="val 1221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4679599" y="2404695"/>
            <a:ext cx="4238400" cy="2508900"/>
          </a:xfrm>
          <a:prstGeom prst="roundRect">
            <a:avLst>
              <a:gd name="adj" fmla="val 1013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" name="Google Shape;13;p2"/>
          <p:cNvGrpSpPr/>
          <p:nvPr/>
        </p:nvGrpSpPr>
        <p:grpSpPr>
          <a:xfrm>
            <a:off x="4524845" y="724771"/>
            <a:ext cx="2377504" cy="1078596"/>
            <a:chOff x="4571989" y="769200"/>
            <a:chExt cx="2320422" cy="1052700"/>
          </a:xfrm>
        </p:grpSpPr>
        <p:sp>
          <p:nvSpPr>
            <p:cNvPr id="14" name="Google Shape;14;p2"/>
            <p:cNvSpPr/>
            <p:nvPr/>
          </p:nvSpPr>
          <p:spPr>
            <a:xfrm>
              <a:off x="5691810" y="769200"/>
              <a:ext cx="1200600" cy="1052700"/>
            </a:xfrm>
            <a:prstGeom prst="pie">
              <a:avLst>
                <a:gd name="adj1" fmla="val 5410573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4571989" y="769200"/>
              <a:ext cx="1200600" cy="1052700"/>
            </a:xfrm>
            <a:prstGeom prst="pie">
              <a:avLst>
                <a:gd name="adj1" fmla="val 5410573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7352898" y="762044"/>
            <a:ext cx="1061865" cy="1004215"/>
            <a:chOff x="7312075" y="834700"/>
            <a:chExt cx="1022400" cy="966799"/>
          </a:xfrm>
        </p:grpSpPr>
        <p:sp>
          <p:nvSpPr>
            <p:cNvPr id="17" name="Google Shape;17;p2"/>
            <p:cNvSpPr/>
            <p:nvPr/>
          </p:nvSpPr>
          <p:spPr>
            <a:xfrm>
              <a:off x="7312075" y="834700"/>
              <a:ext cx="1022400" cy="438000"/>
            </a:xfrm>
            <a:prstGeom prst="roundRect">
              <a:avLst>
                <a:gd name="adj" fmla="val 50000"/>
              </a:avLst>
            </a:prstGeom>
            <a:noFill/>
            <a:ln w="1143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12075" y="1363499"/>
              <a:ext cx="1022400" cy="438000"/>
            </a:xfrm>
            <a:prstGeom prst="roundRect">
              <a:avLst>
                <a:gd name="adj" fmla="val 50000"/>
              </a:avLst>
            </a:prstGeom>
            <a:noFill/>
            <a:ln w="1143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4897375" y="2609925"/>
            <a:ext cx="3679800" cy="45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563400" y="3695700"/>
            <a:ext cx="3679800" cy="9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image">
  <p:cSld name="BLANK_1_1_1_1_1_1_1_1_1_1_1_1_1_1_1_1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>
            <a:spLocks noGrp="1"/>
          </p:cNvSpPr>
          <p:nvPr>
            <p:ph type="pic" idx="2"/>
          </p:nvPr>
        </p:nvSpPr>
        <p:spPr>
          <a:xfrm>
            <a:off x="228650" y="2813125"/>
            <a:ext cx="8018700" cy="2099100"/>
          </a:xfrm>
          <a:prstGeom prst="roundRect">
            <a:avLst>
              <a:gd name="adj" fmla="val 7988"/>
            </a:avLst>
          </a:prstGeom>
          <a:noFill/>
          <a:ln>
            <a:noFill/>
          </a:ln>
        </p:spPr>
      </p:sp>
      <p:sp>
        <p:nvSpPr>
          <p:cNvPr id="77" name="Google Shape;77;p12"/>
          <p:cNvSpPr txBox="1">
            <a:spLocks noGrp="1"/>
          </p:cNvSpPr>
          <p:nvPr>
            <p:ph type="subTitle" idx="1"/>
          </p:nvPr>
        </p:nvSpPr>
        <p:spPr>
          <a:xfrm>
            <a:off x="228600" y="947332"/>
            <a:ext cx="6480300" cy="59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4803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team 1">
  <p:cSld name="BLANK_1_1_1_1_1_1_1_1_1_1_1_1_1_1_1_1_1_1_1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354750" y="1034550"/>
            <a:ext cx="1833000" cy="1833000"/>
          </a:xfrm>
          <a:prstGeom prst="roundRect">
            <a:avLst>
              <a:gd name="adj" fmla="val 8703"/>
            </a:avLst>
          </a:prstGeom>
          <a:noFill/>
          <a:ln>
            <a:noFill/>
          </a:ln>
        </p:spPr>
      </p:sp>
      <p:sp>
        <p:nvSpPr>
          <p:cNvPr id="81" name="Google Shape;81;p13"/>
          <p:cNvSpPr>
            <a:spLocks noGrp="1"/>
          </p:cNvSpPr>
          <p:nvPr>
            <p:ph type="pic" idx="3"/>
          </p:nvPr>
        </p:nvSpPr>
        <p:spPr>
          <a:xfrm>
            <a:off x="2555250" y="1034550"/>
            <a:ext cx="1833000" cy="1833000"/>
          </a:xfrm>
          <a:prstGeom prst="roundRect">
            <a:avLst>
              <a:gd name="adj" fmla="val 8703"/>
            </a:avLst>
          </a:prstGeom>
          <a:noFill/>
          <a:ln>
            <a:noFill/>
          </a:ln>
        </p:spPr>
      </p:sp>
      <p:sp>
        <p:nvSpPr>
          <p:cNvPr id="82" name="Google Shape;82;p13"/>
          <p:cNvSpPr>
            <a:spLocks noGrp="1"/>
          </p:cNvSpPr>
          <p:nvPr>
            <p:ph type="pic" idx="4"/>
          </p:nvPr>
        </p:nvSpPr>
        <p:spPr>
          <a:xfrm>
            <a:off x="4755750" y="1034550"/>
            <a:ext cx="1833000" cy="1833000"/>
          </a:xfrm>
          <a:prstGeom prst="roundRect">
            <a:avLst>
              <a:gd name="adj" fmla="val 8703"/>
            </a:avLst>
          </a:prstGeom>
          <a:noFill/>
          <a:ln>
            <a:noFill/>
          </a:ln>
        </p:spPr>
      </p:sp>
      <p:sp>
        <p:nvSpPr>
          <p:cNvPr id="83" name="Google Shape;83;p13"/>
          <p:cNvSpPr>
            <a:spLocks noGrp="1"/>
          </p:cNvSpPr>
          <p:nvPr>
            <p:ph type="pic" idx="5"/>
          </p:nvPr>
        </p:nvSpPr>
        <p:spPr>
          <a:xfrm>
            <a:off x="6956250" y="1034550"/>
            <a:ext cx="1833000" cy="1833000"/>
          </a:xfrm>
          <a:prstGeom prst="roundRect">
            <a:avLst>
              <a:gd name="adj" fmla="val 8703"/>
            </a:avLst>
          </a:prstGeom>
          <a:noFill/>
          <a:ln>
            <a:noFill/>
          </a:ln>
        </p:spPr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399725" y="3034650"/>
            <a:ext cx="171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399725" y="3246100"/>
            <a:ext cx="171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7"/>
          </p:nvPr>
        </p:nvSpPr>
        <p:spPr>
          <a:xfrm>
            <a:off x="399725" y="3628825"/>
            <a:ext cx="1716900" cy="993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2600225" y="3034650"/>
            <a:ext cx="171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2600225" y="3246100"/>
            <a:ext cx="171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3"/>
          </p:nvPr>
        </p:nvSpPr>
        <p:spPr>
          <a:xfrm>
            <a:off x="2600225" y="3628825"/>
            <a:ext cx="1716900" cy="993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4800725" y="3034650"/>
            <a:ext cx="171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4800725" y="3246100"/>
            <a:ext cx="171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6"/>
          </p:nvPr>
        </p:nvSpPr>
        <p:spPr>
          <a:xfrm>
            <a:off x="4800725" y="3628825"/>
            <a:ext cx="1716900" cy="993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7"/>
          </p:nvPr>
        </p:nvSpPr>
        <p:spPr>
          <a:xfrm>
            <a:off x="7001225" y="3034650"/>
            <a:ext cx="171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8"/>
          </p:nvPr>
        </p:nvSpPr>
        <p:spPr>
          <a:xfrm>
            <a:off x="7001225" y="3246100"/>
            <a:ext cx="171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9"/>
          </p:nvPr>
        </p:nvSpPr>
        <p:spPr>
          <a:xfrm>
            <a:off x="7001225" y="3628825"/>
            <a:ext cx="1716900" cy="993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team 2">
  <p:cSld name="BLANK_1_1_1_1_1_1_1_1_1_1_1_1_1_1_1_1_1_1_1_1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353900" y="2266000"/>
            <a:ext cx="10983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2"/>
          </p:nvPr>
        </p:nvSpPr>
        <p:spPr>
          <a:xfrm>
            <a:off x="353900" y="2471000"/>
            <a:ext cx="1257300" cy="1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>
            <a:spLocks noGrp="1"/>
          </p:cNvSpPr>
          <p:nvPr>
            <p:ph type="pic" idx="3"/>
          </p:nvPr>
        </p:nvSpPr>
        <p:spPr>
          <a:xfrm>
            <a:off x="321050" y="825750"/>
            <a:ext cx="1342200" cy="1342200"/>
          </a:xfrm>
          <a:prstGeom prst="roundRect">
            <a:avLst>
              <a:gd name="adj" fmla="val 8618"/>
            </a:avLst>
          </a:prstGeom>
          <a:noFill/>
          <a:ln>
            <a:noFill/>
          </a:ln>
        </p:spPr>
      </p:sp>
      <p:sp>
        <p:nvSpPr>
          <p:cNvPr id="100" name="Google Shape;100;p14"/>
          <p:cNvSpPr txBox="1">
            <a:spLocks noGrp="1"/>
          </p:cNvSpPr>
          <p:nvPr>
            <p:ph type="subTitle" idx="4"/>
          </p:nvPr>
        </p:nvSpPr>
        <p:spPr>
          <a:xfrm>
            <a:off x="2003288" y="2266000"/>
            <a:ext cx="10983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5"/>
          </p:nvPr>
        </p:nvSpPr>
        <p:spPr>
          <a:xfrm>
            <a:off x="2003288" y="2471000"/>
            <a:ext cx="1257300" cy="1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4"/>
          <p:cNvSpPr>
            <a:spLocks noGrp="1"/>
          </p:cNvSpPr>
          <p:nvPr>
            <p:ph type="pic" idx="6"/>
          </p:nvPr>
        </p:nvSpPr>
        <p:spPr>
          <a:xfrm>
            <a:off x="1970438" y="825750"/>
            <a:ext cx="1342200" cy="1342200"/>
          </a:xfrm>
          <a:prstGeom prst="roundRect">
            <a:avLst>
              <a:gd name="adj" fmla="val 8618"/>
            </a:avLst>
          </a:prstGeom>
          <a:noFill/>
          <a:ln>
            <a:noFill/>
          </a:ln>
        </p:spPr>
      </p:sp>
      <p:sp>
        <p:nvSpPr>
          <p:cNvPr id="103" name="Google Shape;103;p14"/>
          <p:cNvSpPr txBox="1">
            <a:spLocks noGrp="1"/>
          </p:cNvSpPr>
          <p:nvPr>
            <p:ph type="subTitle" idx="7"/>
          </p:nvPr>
        </p:nvSpPr>
        <p:spPr>
          <a:xfrm>
            <a:off x="3652675" y="2266000"/>
            <a:ext cx="10983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8"/>
          </p:nvPr>
        </p:nvSpPr>
        <p:spPr>
          <a:xfrm>
            <a:off x="3652675" y="2471000"/>
            <a:ext cx="1257300" cy="1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4"/>
          <p:cNvSpPr>
            <a:spLocks noGrp="1"/>
          </p:cNvSpPr>
          <p:nvPr>
            <p:ph type="pic" idx="9"/>
          </p:nvPr>
        </p:nvSpPr>
        <p:spPr>
          <a:xfrm>
            <a:off x="3619825" y="825750"/>
            <a:ext cx="1342200" cy="1342200"/>
          </a:xfrm>
          <a:prstGeom prst="roundRect">
            <a:avLst>
              <a:gd name="adj" fmla="val 8618"/>
            </a:avLst>
          </a:prstGeom>
          <a:noFill/>
          <a:ln>
            <a:noFill/>
          </a:ln>
        </p:spPr>
      </p:sp>
      <p:sp>
        <p:nvSpPr>
          <p:cNvPr id="106" name="Google Shape;106;p14"/>
          <p:cNvSpPr txBox="1">
            <a:spLocks noGrp="1"/>
          </p:cNvSpPr>
          <p:nvPr>
            <p:ph type="subTitle" idx="13"/>
          </p:nvPr>
        </p:nvSpPr>
        <p:spPr>
          <a:xfrm>
            <a:off x="5302050" y="2266000"/>
            <a:ext cx="10983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4"/>
          </p:nvPr>
        </p:nvSpPr>
        <p:spPr>
          <a:xfrm>
            <a:off x="5302050" y="2471000"/>
            <a:ext cx="1257300" cy="1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15"/>
          </p:nvPr>
        </p:nvSpPr>
        <p:spPr>
          <a:xfrm>
            <a:off x="5269200" y="825750"/>
            <a:ext cx="1342200" cy="1342200"/>
          </a:xfrm>
          <a:prstGeom prst="roundRect">
            <a:avLst>
              <a:gd name="adj" fmla="val 8618"/>
            </a:avLst>
          </a:prstGeom>
          <a:noFill/>
          <a:ln>
            <a:noFill/>
          </a:ln>
        </p:spPr>
      </p:sp>
      <p:sp>
        <p:nvSpPr>
          <p:cNvPr id="109" name="Google Shape;109;p14"/>
          <p:cNvSpPr txBox="1">
            <a:spLocks noGrp="1"/>
          </p:cNvSpPr>
          <p:nvPr>
            <p:ph type="subTitle" idx="16"/>
          </p:nvPr>
        </p:nvSpPr>
        <p:spPr>
          <a:xfrm>
            <a:off x="2003300" y="4416250"/>
            <a:ext cx="10983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17"/>
          </p:nvPr>
        </p:nvSpPr>
        <p:spPr>
          <a:xfrm>
            <a:off x="2003300" y="4621250"/>
            <a:ext cx="1257300" cy="1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14"/>
          <p:cNvSpPr>
            <a:spLocks noGrp="1"/>
          </p:cNvSpPr>
          <p:nvPr>
            <p:ph type="pic" idx="18"/>
          </p:nvPr>
        </p:nvSpPr>
        <p:spPr>
          <a:xfrm>
            <a:off x="1970450" y="2976000"/>
            <a:ext cx="1342200" cy="1342200"/>
          </a:xfrm>
          <a:prstGeom prst="roundRect">
            <a:avLst>
              <a:gd name="adj" fmla="val 8618"/>
            </a:avLst>
          </a:prstGeom>
          <a:noFill/>
          <a:ln>
            <a:noFill/>
          </a:ln>
        </p:spPr>
      </p:sp>
      <p:sp>
        <p:nvSpPr>
          <p:cNvPr id="112" name="Google Shape;112;p14"/>
          <p:cNvSpPr txBox="1">
            <a:spLocks noGrp="1"/>
          </p:cNvSpPr>
          <p:nvPr>
            <p:ph type="subTitle" idx="19"/>
          </p:nvPr>
        </p:nvSpPr>
        <p:spPr>
          <a:xfrm>
            <a:off x="3652688" y="4416250"/>
            <a:ext cx="10983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20"/>
          </p:nvPr>
        </p:nvSpPr>
        <p:spPr>
          <a:xfrm>
            <a:off x="3652688" y="4621250"/>
            <a:ext cx="1257300" cy="1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14"/>
          <p:cNvSpPr>
            <a:spLocks noGrp="1"/>
          </p:cNvSpPr>
          <p:nvPr>
            <p:ph type="pic" idx="21"/>
          </p:nvPr>
        </p:nvSpPr>
        <p:spPr>
          <a:xfrm>
            <a:off x="3619838" y="2976000"/>
            <a:ext cx="1342200" cy="1342200"/>
          </a:xfrm>
          <a:prstGeom prst="roundRect">
            <a:avLst>
              <a:gd name="adj" fmla="val 8618"/>
            </a:avLst>
          </a:prstGeom>
          <a:noFill/>
          <a:ln>
            <a:noFill/>
          </a:ln>
        </p:spPr>
      </p:sp>
      <p:sp>
        <p:nvSpPr>
          <p:cNvPr id="115" name="Google Shape;115;p14"/>
          <p:cNvSpPr txBox="1">
            <a:spLocks noGrp="1"/>
          </p:cNvSpPr>
          <p:nvPr>
            <p:ph type="subTitle" idx="22"/>
          </p:nvPr>
        </p:nvSpPr>
        <p:spPr>
          <a:xfrm>
            <a:off x="5302075" y="4416250"/>
            <a:ext cx="10983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23"/>
          </p:nvPr>
        </p:nvSpPr>
        <p:spPr>
          <a:xfrm>
            <a:off x="5302075" y="4621250"/>
            <a:ext cx="1257300" cy="1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4"/>
          <p:cNvSpPr>
            <a:spLocks noGrp="1"/>
          </p:cNvSpPr>
          <p:nvPr>
            <p:ph type="pic" idx="24"/>
          </p:nvPr>
        </p:nvSpPr>
        <p:spPr>
          <a:xfrm>
            <a:off x="5269225" y="2976000"/>
            <a:ext cx="1342200" cy="1342200"/>
          </a:xfrm>
          <a:prstGeom prst="roundRect">
            <a:avLst>
              <a:gd name="adj" fmla="val 8618"/>
            </a:avLst>
          </a:prstGeom>
          <a:noFill/>
          <a:ln>
            <a:noFill/>
          </a:ln>
        </p:spPr>
      </p:sp>
      <p:sp>
        <p:nvSpPr>
          <p:cNvPr id="118" name="Google Shape;118;p14"/>
          <p:cNvSpPr txBox="1">
            <a:spLocks noGrp="1"/>
          </p:cNvSpPr>
          <p:nvPr>
            <p:ph type="subTitle" idx="25"/>
          </p:nvPr>
        </p:nvSpPr>
        <p:spPr>
          <a:xfrm>
            <a:off x="6951450" y="4416250"/>
            <a:ext cx="10983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26"/>
          </p:nvPr>
        </p:nvSpPr>
        <p:spPr>
          <a:xfrm>
            <a:off x="6951450" y="4621250"/>
            <a:ext cx="1257300" cy="1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>
            <a:endParaRPr/>
          </a:p>
        </p:txBody>
      </p:sp>
      <p:sp>
        <p:nvSpPr>
          <p:cNvPr id="120" name="Google Shape;120;p14"/>
          <p:cNvSpPr>
            <a:spLocks noGrp="1"/>
          </p:cNvSpPr>
          <p:nvPr>
            <p:ph type="pic" idx="27"/>
          </p:nvPr>
        </p:nvSpPr>
        <p:spPr>
          <a:xfrm>
            <a:off x="6918600" y="2976000"/>
            <a:ext cx="1342200" cy="1342200"/>
          </a:xfrm>
          <a:prstGeom prst="roundRect">
            <a:avLst>
              <a:gd name="adj" fmla="val 861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ersonas">
  <p:cSld name="BLANK_1_1_1_1_1_1_1_1_1_1_1_1_1_1_1_1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>
            <a:spLocks noGrp="1"/>
          </p:cNvSpPr>
          <p:nvPr>
            <p:ph type="pic" idx="2"/>
          </p:nvPr>
        </p:nvSpPr>
        <p:spPr>
          <a:xfrm>
            <a:off x="228300" y="912725"/>
            <a:ext cx="1833000" cy="2294100"/>
          </a:xfrm>
          <a:prstGeom prst="roundRect">
            <a:avLst>
              <a:gd name="adj" fmla="val 12454"/>
            </a:avLst>
          </a:prstGeom>
          <a:noFill/>
          <a:ln>
            <a:noFill/>
          </a:ln>
        </p:spPr>
      </p:sp>
      <p:sp>
        <p:nvSpPr>
          <p:cNvPr id="123" name="Google Shape;123;p15"/>
          <p:cNvSpPr>
            <a:spLocks noGrp="1"/>
          </p:cNvSpPr>
          <p:nvPr>
            <p:ph type="pic" idx="3"/>
          </p:nvPr>
        </p:nvSpPr>
        <p:spPr>
          <a:xfrm>
            <a:off x="4781400" y="912725"/>
            <a:ext cx="1833000" cy="2294100"/>
          </a:xfrm>
          <a:prstGeom prst="roundRect">
            <a:avLst>
              <a:gd name="adj" fmla="val 12454"/>
            </a:avLst>
          </a:prstGeom>
          <a:noFill/>
          <a:ln>
            <a:noFill/>
          </a:ln>
        </p:spPr>
      </p:sp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2270700" y="968925"/>
            <a:ext cx="2091900" cy="2861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4"/>
          </p:nvPr>
        </p:nvSpPr>
        <p:spPr>
          <a:xfrm>
            <a:off x="6823800" y="968925"/>
            <a:ext cx="2091900" cy="2861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5"/>
          </p:nvPr>
        </p:nvSpPr>
        <p:spPr>
          <a:xfrm>
            <a:off x="277650" y="3373825"/>
            <a:ext cx="1725600" cy="45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6"/>
          </p:nvPr>
        </p:nvSpPr>
        <p:spPr>
          <a:xfrm>
            <a:off x="4835100" y="3373825"/>
            <a:ext cx="1725600" cy="45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oups">
  <p:cSld name="BLANK_1_1_1_1_1_1_1_1_1_1_1_1_1_1_1_1_1_1_1_1_1_1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228600" y="741875"/>
            <a:ext cx="64803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body" idx="1"/>
          </p:nvPr>
        </p:nvSpPr>
        <p:spPr>
          <a:xfrm>
            <a:off x="228625" y="4191000"/>
            <a:ext cx="1113600" cy="71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>
            <a:spLocks noGrp="1"/>
          </p:cNvSpPr>
          <p:nvPr>
            <p:ph type="pic" idx="2"/>
          </p:nvPr>
        </p:nvSpPr>
        <p:spPr>
          <a:xfrm>
            <a:off x="228575" y="157125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2" name="Google Shape;132;p16"/>
          <p:cNvSpPr>
            <a:spLocks noGrp="1"/>
          </p:cNvSpPr>
          <p:nvPr>
            <p:ph type="pic" idx="3"/>
          </p:nvPr>
        </p:nvSpPr>
        <p:spPr>
          <a:xfrm>
            <a:off x="824775" y="157125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3" name="Google Shape;133;p16"/>
          <p:cNvSpPr>
            <a:spLocks noGrp="1"/>
          </p:cNvSpPr>
          <p:nvPr>
            <p:ph type="pic" idx="4"/>
          </p:nvPr>
        </p:nvSpPr>
        <p:spPr>
          <a:xfrm>
            <a:off x="228550" y="216532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16"/>
          <p:cNvSpPr>
            <a:spLocks noGrp="1"/>
          </p:cNvSpPr>
          <p:nvPr>
            <p:ph type="pic" idx="5"/>
          </p:nvPr>
        </p:nvSpPr>
        <p:spPr>
          <a:xfrm>
            <a:off x="824750" y="216532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16"/>
          <p:cNvSpPr>
            <a:spLocks noGrp="1"/>
          </p:cNvSpPr>
          <p:nvPr>
            <p:ph type="pic" idx="6"/>
          </p:nvPr>
        </p:nvSpPr>
        <p:spPr>
          <a:xfrm>
            <a:off x="228588" y="275940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6" name="Google Shape;136;p16"/>
          <p:cNvSpPr>
            <a:spLocks noGrp="1"/>
          </p:cNvSpPr>
          <p:nvPr>
            <p:ph type="pic" idx="7"/>
          </p:nvPr>
        </p:nvSpPr>
        <p:spPr>
          <a:xfrm>
            <a:off x="824788" y="275940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7" name="Google Shape;137;p16"/>
          <p:cNvSpPr>
            <a:spLocks noGrp="1"/>
          </p:cNvSpPr>
          <p:nvPr>
            <p:ph type="pic" idx="8"/>
          </p:nvPr>
        </p:nvSpPr>
        <p:spPr>
          <a:xfrm>
            <a:off x="228563" y="335347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8" name="Google Shape;138;p16"/>
          <p:cNvSpPr>
            <a:spLocks noGrp="1"/>
          </p:cNvSpPr>
          <p:nvPr>
            <p:ph type="pic" idx="9"/>
          </p:nvPr>
        </p:nvSpPr>
        <p:spPr>
          <a:xfrm>
            <a:off x="824763" y="3353475"/>
            <a:ext cx="517500" cy="517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BLANK_1_1_1_1_1_1_1_1_1_1_1_1_1_1_1_1_1_1_1_1_1_1_1_1">
    <p:bg>
      <p:bgPr>
        <a:solidFill>
          <a:schemeClr val="accent4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BLANK_1_1_1_1_1_1_1_1_1_1_1_1_1_1_1_1_1_1_1_1_1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228600" y="952675"/>
            <a:ext cx="6480300" cy="17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3">
  <p:cSld name="BLANK_1_1_1_1_1_1_1_1_1_1_1_1_1_1_1_1_1_1_1_1_1_1_1_1_1_1">
    <p:bg>
      <p:bgPr>
        <a:solidFill>
          <a:schemeClr val="accent5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"/>
          </p:nvPr>
        </p:nvSpPr>
        <p:spPr>
          <a:xfrm>
            <a:off x="228600" y="952675"/>
            <a:ext cx="6480300" cy="17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board 1">
  <p:cSld name="BLANK_1_1_1_1_1_1_1_1_1_1_1_1_1_1_1_1_1_1_1_1_1_1_1_1_1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>
            <a:spLocks noGrp="1"/>
          </p:cNvSpPr>
          <p:nvPr>
            <p:ph type="pic" idx="2"/>
          </p:nvPr>
        </p:nvSpPr>
        <p:spPr>
          <a:xfrm>
            <a:off x="4577975" y="632250"/>
            <a:ext cx="4349400" cy="4281600"/>
          </a:xfrm>
          <a:prstGeom prst="roundRect">
            <a:avLst>
              <a:gd name="adj" fmla="val 6217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9" name="Google Shape;149;p20"/>
          <p:cNvSpPr>
            <a:spLocks noGrp="1"/>
          </p:cNvSpPr>
          <p:nvPr>
            <p:ph type="pic" idx="3"/>
          </p:nvPr>
        </p:nvSpPr>
        <p:spPr>
          <a:xfrm>
            <a:off x="228775" y="2621175"/>
            <a:ext cx="4238400" cy="2293500"/>
          </a:xfrm>
          <a:prstGeom prst="roundRect">
            <a:avLst>
              <a:gd name="adj" fmla="val 9802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0" name="Google Shape;150;p20"/>
          <p:cNvSpPr>
            <a:spLocks noGrp="1"/>
          </p:cNvSpPr>
          <p:nvPr>
            <p:ph type="pic" idx="4"/>
          </p:nvPr>
        </p:nvSpPr>
        <p:spPr>
          <a:xfrm>
            <a:off x="228775" y="632025"/>
            <a:ext cx="2068500" cy="1890900"/>
          </a:xfrm>
          <a:prstGeom prst="roundRect">
            <a:avLst>
              <a:gd name="adj" fmla="val 11889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1" name="Google Shape;151;p20"/>
          <p:cNvSpPr>
            <a:spLocks noGrp="1"/>
          </p:cNvSpPr>
          <p:nvPr>
            <p:ph type="pic" idx="5"/>
          </p:nvPr>
        </p:nvSpPr>
        <p:spPr>
          <a:xfrm>
            <a:off x="2403375" y="632025"/>
            <a:ext cx="2068500" cy="1890900"/>
          </a:xfrm>
          <a:prstGeom prst="roundRect">
            <a:avLst>
              <a:gd name="adj" fmla="val 11889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board 2">
  <p:cSld name="BLANK_1_1_1_1_1_1_1_1_1_1_1_1_1_1_1_1_1_1_1_1_1_1_1_1_1_2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>
            <a:spLocks noGrp="1"/>
          </p:cNvSpPr>
          <p:nvPr>
            <p:ph type="pic" idx="2"/>
          </p:nvPr>
        </p:nvSpPr>
        <p:spPr>
          <a:xfrm>
            <a:off x="228625" y="632025"/>
            <a:ext cx="2085300" cy="2768700"/>
          </a:xfrm>
          <a:prstGeom prst="round2SameRect">
            <a:avLst>
              <a:gd name="adj1" fmla="val 11780"/>
              <a:gd name="adj2" fmla="val 0"/>
            </a:avLst>
          </a:prstGeom>
          <a:noFill/>
          <a:ln>
            <a:noFill/>
          </a:ln>
        </p:spPr>
      </p:sp>
      <p:sp>
        <p:nvSpPr>
          <p:cNvPr id="154" name="Google Shape;154;p21"/>
          <p:cNvSpPr txBox="1">
            <a:spLocks noGrp="1"/>
          </p:cNvSpPr>
          <p:nvPr>
            <p:ph type="subTitle" idx="1"/>
          </p:nvPr>
        </p:nvSpPr>
        <p:spPr>
          <a:xfrm>
            <a:off x="401700" y="3568050"/>
            <a:ext cx="1702200" cy="3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>
            <a:spLocks noGrp="1"/>
          </p:cNvSpPr>
          <p:nvPr>
            <p:ph type="pic" idx="3"/>
          </p:nvPr>
        </p:nvSpPr>
        <p:spPr>
          <a:xfrm>
            <a:off x="2429113" y="631925"/>
            <a:ext cx="2085300" cy="2768700"/>
          </a:xfrm>
          <a:prstGeom prst="round2SameRect">
            <a:avLst>
              <a:gd name="adj1" fmla="val 11780"/>
              <a:gd name="adj2" fmla="val 0"/>
            </a:avLst>
          </a:prstGeom>
          <a:noFill/>
          <a:ln>
            <a:noFill/>
          </a:ln>
        </p:spPr>
      </p:sp>
      <p:sp>
        <p:nvSpPr>
          <p:cNvPr id="156" name="Google Shape;156;p21"/>
          <p:cNvSpPr txBox="1">
            <a:spLocks noGrp="1"/>
          </p:cNvSpPr>
          <p:nvPr>
            <p:ph type="subTitle" idx="4"/>
          </p:nvPr>
        </p:nvSpPr>
        <p:spPr>
          <a:xfrm>
            <a:off x="2602188" y="3567950"/>
            <a:ext cx="1702200" cy="3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>
            <a:spLocks noGrp="1"/>
          </p:cNvSpPr>
          <p:nvPr>
            <p:ph type="pic" idx="5"/>
          </p:nvPr>
        </p:nvSpPr>
        <p:spPr>
          <a:xfrm>
            <a:off x="4629600" y="631925"/>
            <a:ext cx="2085300" cy="2768700"/>
          </a:xfrm>
          <a:prstGeom prst="round2SameRect">
            <a:avLst>
              <a:gd name="adj1" fmla="val 11780"/>
              <a:gd name="adj2" fmla="val 0"/>
            </a:avLst>
          </a:prstGeom>
          <a:noFill/>
          <a:ln>
            <a:noFill/>
          </a:ln>
        </p:spPr>
      </p:sp>
      <p:sp>
        <p:nvSpPr>
          <p:cNvPr id="158" name="Google Shape;158;p21"/>
          <p:cNvSpPr txBox="1">
            <a:spLocks noGrp="1"/>
          </p:cNvSpPr>
          <p:nvPr>
            <p:ph type="subTitle" idx="6"/>
          </p:nvPr>
        </p:nvSpPr>
        <p:spPr>
          <a:xfrm>
            <a:off x="4802675" y="3567950"/>
            <a:ext cx="1702200" cy="3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>
            <a:spLocks noGrp="1"/>
          </p:cNvSpPr>
          <p:nvPr>
            <p:ph type="pic" idx="7"/>
          </p:nvPr>
        </p:nvSpPr>
        <p:spPr>
          <a:xfrm>
            <a:off x="6830075" y="632025"/>
            <a:ext cx="2085300" cy="2768700"/>
          </a:xfrm>
          <a:prstGeom prst="round2SameRect">
            <a:avLst>
              <a:gd name="adj1" fmla="val 11780"/>
              <a:gd name="adj2" fmla="val 0"/>
            </a:avLst>
          </a:prstGeom>
          <a:noFill/>
          <a:ln>
            <a:noFill/>
          </a:ln>
        </p:spPr>
      </p:sp>
      <p:sp>
        <p:nvSpPr>
          <p:cNvPr id="160" name="Google Shape;160;p21"/>
          <p:cNvSpPr txBox="1">
            <a:spLocks noGrp="1"/>
          </p:cNvSpPr>
          <p:nvPr>
            <p:ph type="subTitle" idx="8"/>
          </p:nvPr>
        </p:nvSpPr>
        <p:spPr>
          <a:xfrm>
            <a:off x="7003150" y="3568050"/>
            <a:ext cx="1702200" cy="3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ALT">
  <p:cSld name="BLANK_1_2">
    <p:bg>
      <p:bgPr>
        <a:solidFill>
          <a:schemeClr val="accent5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rot="5400000">
            <a:off x="-285900" y="285900"/>
            <a:ext cx="5143500" cy="4571700"/>
          </a:xfrm>
          <a:prstGeom prst="round2SameRect">
            <a:avLst>
              <a:gd name="adj1" fmla="val 7676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7131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ITLE_1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6625332" y="229950"/>
            <a:ext cx="2283000" cy="2283000"/>
          </a:xfrm>
          <a:prstGeom prst="roundRect">
            <a:avLst>
              <a:gd name="adj" fmla="val 1221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235213" y="229950"/>
            <a:ext cx="6282300" cy="4683600"/>
          </a:xfrm>
          <a:prstGeom prst="roundRect">
            <a:avLst>
              <a:gd name="adj" fmla="val 584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6625786" y="2630415"/>
            <a:ext cx="2283000" cy="2283000"/>
          </a:xfrm>
          <a:prstGeom prst="roundRect">
            <a:avLst>
              <a:gd name="adj" fmla="val 1221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570013" y="3961157"/>
            <a:ext cx="5582100" cy="60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166" name="Google Shape;166;p22" descr="A donut shape"/>
          <p:cNvSpPr/>
          <p:nvPr/>
        </p:nvSpPr>
        <p:spPr>
          <a:xfrm>
            <a:off x="7134588" y="3139675"/>
            <a:ext cx="1264500" cy="12645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7" name="Google Shape;167;p22" descr="A star icon"/>
          <p:cNvSpPr/>
          <p:nvPr/>
        </p:nvSpPr>
        <p:spPr>
          <a:xfrm>
            <a:off x="7092288" y="697800"/>
            <a:ext cx="1349100" cy="1347300"/>
          </a:xfrm>
          <a:prstGeom prst="plaque">
            <a:avLst>
              <a:gd name="adj" fmla="val 4491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r journey ALT 1">
  <p:cSld name="CUSTOM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>
            <a:off x="228600" y="229900"/>
            <a:ext cx="992400" cy="292800"/>
          </a:xfrm>
          <a:prstGeom prst="roundRect">
            <a:avLst>
              <a:gd name="adj" fmla="val 26895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User journey</a:t>
            </a:r>
            <a:endParaRPr sz="1000">
              <a:solidFill>
                <a:schemeClr val="accent3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1"/>
          </p:nvPr>
        </p:nvSpPr>
        <p:spPr>
          <a:xfrm>
            <a:off x="347850" y="1888450"/>
            <a:ext cx="1780800" cy="14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2"/>
          </p:nvPr>
        </p:nvSpPr>
        <p:spPr>
          <a:xfrm>
            <a:off x="6079400" y="405850"/>
            <a:ext cx="2683500" cy="7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body" idx="3"/>
          </p:nvPr>
        </p:nvSpPr>
        <p:spPr>
          <a:xfrm>
            <a:off x="6079400" y="1606817"/>
            <a:ext cx="2683500" cy="7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body" idx="4"/>
          </p:nvPr>
        </p:nvSpPr>
        <p:spPr>
          <a:xfrm>
            <a:off x="6079400" y="2807783"/>
            <a:ext cx="2683500" cy="7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5"/>
          </p:nvPr>
        </p:nvSpPr>
        <p:spPr>
          <a:xfrm>
            <a:off x="6079400" y="4008750"/>
            <a:ext cx="2683500" cy="7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6"/>
          </p:nvPr>
        </p:nvSpPr>
        <p:spPr>
          <a:xfrm>
            <a:off x="3213625" y="662625"/>
            <a:ext cx="1780800" cy="14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7"/>
          </p:nvPr>
        </p:nvSpPr>
        <p:spPr>
          <a:xfrm>
            <a:off x="3213625" y="3056300"/>
            <a:ext cx="1780800" cy="14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3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480300" cy="4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8600" y="2984575"/>
            <a:ext cx="1914300" cy="158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6911100" y="2984575"/>
            <a:ext cx="1914300" cy="158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3"/>
          </p:nvPr>
        </p:nvSpPr>
        <p:spPr>
          <a:xfrm>
            <a:off x="2516100" y="2984575"/>
            <a:ext cx="1914300" cy="158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4"/>
          </p:nvPr>
        </p:nvSpPr>
        <p:spPr>
          <a:xfrm>
            <a:off x="4713588" y="2984575"/>
            <a:ext cx="1914300" cy="1587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5"/>
          </p:nvPr>
        </p:nvSpPr>
        <p:spPr>
          <a:xfrm>
            <a:off x="381950" y="2393500"/>
            <a:ext cx="1854900" cy="314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6"/>
          </p:nvPr>
        </p:nvSpPr>
        <p:spPr>
          <a:xfrm>
            <a:off x="2574000" y="2378475"/>
            <a:ext cx="1854900" cy="314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7"/>
          </p:nvPr>
        </p:nvSpPr>
        <p:spPr>
          <a:xfrm>
            <a:off x="4806538" y="2378475"/>
            <a:ext cx="1822800" cy="314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8"/>
          </p:nvPr>
        </p:nvSpPr>
        <p:spPr>
          <a:xfrm>
            <a:off x="7007100" y="2378475"/>
            <a:ext cx="1822800" cy="314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3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6" name="Google Shape;266;p4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4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4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4" name="Google Shape;274;p4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4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7" name="Google Shape;277;p4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4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4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4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4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4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228600" y="741875"/>
            <a:ext cx="64803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_1_1_1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instorming 1">
  <p:cSld name="BLANK_1_1_1_1_1_1_1_1_1_1_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228600" y="632050"/>
            <a:ext cx="8686800" cy="3539400"/>
          </a:xfrm>
          <a:prstGeom prst="roundRect">
            <a:avLst>
              <a:gd name="adj" fmla="val 512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0" y="4400100"/>
            <a:ext cx="9144000" cy="74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228600" y="4619400"/>
            <a:ext cx="1231800" cy="3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378975" y="788021"/>
            <a:ext cx="3990900" cy="32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3"/>
          </p:nvPr>
        </p:nvSpPr>
        <p:spPr>
          <a:xfrm>
            <a:off x="4774123" y="788021"/>
            <a:ext cx="3990900" cy="32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instorming 2">
  <p:cSld name="BLANK_1_1_1_1_1_1_1_1_1_1_3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0" y="4400100"/>
            <a:ext cx="9144000" cy="74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228600" y="4619400"/>
            <a:ext cx="1231800" cy="3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deas">
  <p:cSld name="BLANK_1_1_1_1_1_1_1_1_1_1_1_1_1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228300" y="921925"/>
            <a:ext cx="3236700" cy="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 idx="2"/>
          </p:nvPr>
        </p:nvSpPr>
        <p:spPr>
          <a:xfrm>
            <a:off x="4788000" y="917325"/>
            <a:ext cx="3236700" cy="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228600" y="1345400"/>
            <a:ext cx="4134300" cy="11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3"/>
          </p:nvPr>
        </p:nvSpPr>
        <p:spPr>
          <a:xfrm>
            <a:off x="4781100" y="1345400"/>
            <a:ext cx="4134300" cy="11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4"/>
          </p:nvPr>
        </p:nvSpPr>
        <p:spPr>
          <a:xfrm>
            <a:off x="5058000" y="3305850"/>
            <a:ext cx="165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5"/>
          </p:nvPr>
        </p:nvSpPr>
        <p:spPr>
          <a:xfrm>
            <a:off x="5058000" y="3595225"/>
            <a:ext cx="1656900" cy="9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6"/>
          </p:nvPr>
        </p:nvSpPr>
        <p:spPr>
          <a:xfrm>
            <a:off x="2438171" y="3305838"/>
            <a:ext cx="165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7"/>
          </p:nvPr>
        </p:nvSpPr>
        <p:spPr>
          <a:xfrm>
            <a:off x="2438171" y="3595213"/>
            <a:ext cx="1656900" cy="9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8"/>
          </p:nvPr>
        </p:nvSpPr>
        <p:spPr>
          <a:xfrm>
            <a:off x="0" y="3029625"/>
            <a:ext cx="2178300" cy="18957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>
            <a:spLocks noGrp="1"/>
          </p:cNvSpPr>
          <p:nvPr>
            <p:ph type="pic" idx="9"/>
          </p:nvPr>
        </p:nvSpPr>
        <p:spPr>
          <a:xfrm>
            <a:off x="6965700" y="3010075"/>
            <a:ext cx="2178300" cy="189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idea">
  <p:cSld name="BLANK_1_1_1_1_1_1_1_1_1_1_1_1_1_2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0" y="3149700"/>
            <a:ext cx="5322300" cy="199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28600" y="191575"/>
            <a:ext cx="42858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228600" y="1317900"/>
            <a:ext cx="4285800" cy="9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2"/>
          </p:nvPr>
        </p:nvSpPr>
        <p:spPr>
          <a:xfrm>
            <a:off x="228600" y="3402700"/>
            <a:ext cx="195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3"/>
          </p:nvPr>
        </p:nvSpPr>
        <p:spPr>
          <a:xfrm>
            <a:off x="228600" y="3692075"/>
            <a:ext cx="1956900" cy="9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4"/>
          </p:nvPr>
        </p:nvSpPr>
        <p:spPr>
          <a:xfrm>
            <a:off x="2557500" y="3402700"/>
            <a:ext cx="1956900" cy="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5"/>
          </p:nvPr>
        </p:nvSpPr>
        <p:spPr>
          <a:xfrm>
            <a:off x="2557500" y="3692075"/>
            <a:ext cx="1956900" cy="9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6"/>
          </p:nvPr>
        </p:nvSpPr>
        <p:spPr>
          <a:xfrm rot="-5400000">
            <a:off x="4491900" y="497850"/>
            <a:ext cx="5156400" cy="4147800"/>
          </a:xfrm>
          <a:prstGeom prst="round2SameRect">
            <a:avLst>
              <a:gd name="adj1" fmla="val 8254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41375" y="356475"/>
            <a:ext cx="28602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7400" y="1551575"/>
            <a:ext cx="5666400" cy="24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1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orient="horz" pos="144">
          <p15:clr>
            <a:srgbClr val="E46962"/>
          </p15:clr>
        </p15:guide>
        <p15:guide id="3" pos="144">
          <p15:clr>
            <a:srgbClr val="E46962"/>
          </p15:clr>
        </p15:guide>
        <p15:guide id="4" orient="horz" pos="309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>
            <a:spLocks noGrp="1"/>
          </p:cNvSpPr>
          <p:nvPr>
            <p:ph type="subTitle" idx="1"/>
          </p:nvPr>
        </p:nvSpPr>
        <p:spPr>
          <a:xfrm>
            <a:off x="4897375" y="2609925"/>
            <a:ext cx="3679800" cy="3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Ethan Quigley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12/19/2025</a:t>
            </a:r>
            <a:endParaRPr dirty="0"/>
          </a:p>
        </p:txBody>
      </p:sp>
      <p:sp>
        <p:nvSpPr>
          <p:cNvPr id="301" name="Google Shape;301;p45"/>
          <p:cNvSpPr txBox="1">
            <a:spLocks noGrp="1"/>
          </p:cNvSpPr>
          <p:nvPr>
            <p:ph type="title"/>
          </p:nvPr>
        </p:nvSpPr>
        <p:spPr>
          <a:xfrm>
            <a:off x="563400" y="3695700"/>
            <a:ext cx="3679800" cy="9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Gaming Handheld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>
          <a:extLst>
            <a:ext uri="{FF2B5EF4-FFF2-40B4-BE49-F238E27FC236}">
              <a16:creationId xmlns:a16="http://schemas.microsoft.com/office/drawing/2014/main" id="{05ACF11A-9281-85FE-761F-F93B5F0E9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>
            <a:extLst>
              <a:ext uri="{FF2B5EF4-FFF2-40B4-BE49-F238E27FC236}">
                <a16:creationId xmlns:a16="http://schemas.microsoft.com/office/drawing/2014/main" id="{4F9E6152-B69C-8A87-6447-E85EE39D91EC}"/>
              </a:ext>
            </a:extLst>
          </p:cNvPr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0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Prototype</a:t>
            </a:r>
            <a:endParaRPr sz="1000" dirty="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8CB36-D2CE-FBD7-F68C-C329F4D7D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21533" y="0"/>
            <a:ext cx="2900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5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3CCB3145-7891-D352-586B-D7769A307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>
            <a:extLst>
              <a:ext uri="{FF2B5EF4-FFF2-40B4-BE49-F238E27FC236}">
                <a16:creationId xmlns:a16="http://schemas.microsoft.com/office/drawing/2014/main" id="{2665DC58-B87C-E952-4501-FF7D72EC57C1}"/>
              </a:ext>
            </a:extLst>
          </p:cNvPr>
          <p:cNvSpPr/>
          <p:nvPr/>
        </p:nvSpPr>
        <p:spPr>
          <a:xfrm>
            <a:off x="108919" y="1090128"/>
            <a:ext cx="8926162" cy="2963243"/>
          </a:xfrm>
          <a:prstGeom prst="roundRect">
            <a:avLst>
              <a:gd name="adj" fmla="val 2689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Fusion360</a:t>
            </a:r>
            <a:endParaRPr sz="3600" dirty="0">
              <a:solidFill>
                <a:schemeClr val="lt2"/>
              </a:solidFill>
              <a:latin typeface="Plus Jakarta Sans" panose="020B0604020202020204" charset="0"/>
              <a:ea typeface="Plus Jakarta Sans Medium"/>
              <a:cs typeface="Plus Jakarta Sans" panose="020B0604020202020204" charset="0"/>
              <a:sym typeface="Plus Jakart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3FDAF-099B-78AA-68EB-91B18F36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93" y="6197062"/>
            <a:ext cx="5793014" cy="33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3E9CB240-36FF-0842-C9B6-44DE1A5DE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8C2ECE4D-4100-72B4-43FC-040C280FBD61}"/>
              </a:ext>
            </a:extLst>
          </p:cNvPr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Fusion360</a:t>
            </a:r>
            <a:endParaRPr sz="100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7FBD5-A5F6-0510-8937-F5F86D20E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93" y="873032"/>
            <a:ext cx="5793014" cy="33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Fusion360</a:t>
            </a:r>
            <a:endParaRPr sz="100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73082-ACB9-D47A-1D36-B5D7A402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38" y="864188"/>
            <a:ext cx="5524723" cy="341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Fusion360</a:t>
            </a:r>
            <a:endParaRPr sz="100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ECFD8-A3F0-5F45-4E73-05D3816CE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59" y="572407"/>
            <a:ext cx="5029081" cy="3998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635619DD-061D-7041-1FE4-4BA6EF60E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>
            <a:extLst>
              <a:ext uri="{FF2B5EF4-FFF2-40B4-BE49-F238E27FC236}">
                <a16:creationId xmlns:a16="http://schemas.microsoft.com/office/drawing/2014/main" id="{959B8949-BBCE-62C5-B0A5-91881F9331C8}"/>
              </a:ext>
            </a:extLst>
          </p:cNvPr>
          <p:cNvSpPr/>
          <p:nvPr/>
        </p:nvSpPr>
        <p:spPr>
          <a:xfrm>
            <a:off x="108919" y="1090128"/>
            <a:ext cx="8926162" cy="2963243"/>
          </a:xfrm>
          <a:prstGeom prst="roundRect">
            <a:avLst>
              <a:gd name="adj" fmla="val 2689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The PCB</a:t>
            </a:r>
            <a:endParaRPr sz="3600" dirty="0">
              <a:solidFill>
                <a:schemeClr val="lt2"/>
              </a:solidFill>
              <a:latin typeface="Plus Jakarta Sans" panose="020B0604020202020204" charset="0"/>
              <a:ea typeface="Plus Jakarta Sans Medium"/>
              <a:cs typeface="Plus Jakarta Sans" panose="020B0604020202020204" charset="0"/>
              <a:sym typeface="Plus Jakart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53AA3-22F2-EC4F-5596-6F84A25D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6" y="5842168"/>
            <a:ext cx="5747348" cy="337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1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The PCB</a:t>
            </a:r>
            <a:endParaRPr sz="1000" dirty="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9E99-28E4-15F8-490F-69EC5648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6" y="885607"/>
            <a:ext cx="5747348" cy="33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>
          <a:extLst>
            <a:ext uri="{FF2B5EF4-FFF2-40B4-BE49-F238E27FC236}">
              <a16:creationId xmlns:a16="http://schemas.microsoft.com/office/drawing/2014/main" id="{9AED45C2-4D3E-13A5-B217-46A7A2867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>
            <a:extLst>
              <a:ext uri="{FF2B5EF4-FFF2-40B4-BE49-F238E27FC236}">
                <a16:creationId xmlns:a16="http://schemas.microsoft.com/office/drawing/2014/main" id="{E8F0EDF4-1DBB-A821-D42E-B76A3272CEC4}"/>
              </a:ext>
            </a:extLst>
          </p:cNvPr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The PCB</a:t>
            </a:r>
            <a:endParaRPr sz="1000" dirty="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CB043-0DCD-E5DC-FBE5-5C068869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202" y="0"/>
            <a:ext cx="54775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A28B713F-ECF9-F886-FA41-EFAFAA941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>
            <a:extLst>
              <a:ext uri="{FF2B5EF4-FFF2-40B4-BE49-F238E27FC236}">
                <a16:creationId xmlns:a16="http://schemas.microsoft.com/office/drawing/2014/main" id="{8C921B43-E572-A658-D281-37DE4DB2438D}"/>
              </a:ext>
            </a:extLst>
          </p:cNvPr>
          <p:cNvSpPr/>
          <p:nvPr/>
        </p:nvSpPr>
        <p:spPr>
          <a:xfrm>
            <a:off x="108919" y="1090128"/>
            <a:ext cx="8926162" cy="2963243"/>
          </a:xfrm>
          <a:prstGeom prst="roundRect">
            <a:avLst>
              <a:gd name="adj" fmla="val 2689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Code</a:t>
            </a:r>
            <a:endParaRPr sz="3600" dirty="0">
              <a:solidFill>
                <a:schemeClr val="lt2"/>
              </a:solidFill>
              <a:latin typeface="Plus Jakarta Sans" panose="020B0604020202020204" charset="0"/>
              <a:ea typeface="Plus Jakarta Sans Medium"/>
              <a:cs typeface="Plus Jakarta Sans" panose="020B0604020202020204" charset="0"/>
              <a:sym typeface="Plus Jakarta Sans Medium"/>
            </a:endParaRPr>
          </a:p>
        </p:txBody>
      </p:sp>
      <p:sp>
        <p:nvSpPr>
          <p:cNvPr id="3" name="Subtitle 8">
            <a:extLst>
              <a:ext uri="{FF2B5EF4-FFF2-40B4-BE49-F238E27FC236}">
                <a16:creationId xmlns:a16="http://schemas.microsoft.com/office/drawing/2014/main" id="{40E08EAC-88EF-D3DC-F2A9-AB9A8E4A4E3A}"/>
              </a:ext>
            </a:extLst>
          </p:cNvPr>
          <p:cNvSpPr txBox="1">
            <a:spLocks/>
          </p:cNvSpPr>
          <p:nvPr/>
        </p:nvSpPr>
        <p:spPr>
          <a:xfrm>
            <a:off x="3091857" y="5206769"/>
            <a:ext cx="2960285" cy="5197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It was a lot</a:t>
            </a:r>
          </a:p>
        </p:txBody>
      </p:sp>
    </p:spTree>
    <p:extLst>
      <p:ext uri="{BB962C8B-B14F-4D97-AF65-F5344CB8AC3E}">
        <p14:creationId xmlns:p14="http://schemas.microsoft.com/office/powerpoint/2010/main" val="136474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>
          <a:extLst>
            <a:ext uri="{FF2B5EF4-FFF2-40B4-BE49-F238E27FC236}">
              <a16:creationId xmlns:a16="http://schemas.microsoft.com/office/drawing/2014/main" id="{8DA52665-630C-87A8-3FD3-69EF0799C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>
            <a:extLst>
              <a:ext uri="{FF2B5EF4-FFF2-40B4-BE49-F238E27FC236}">
                <a16:creationId xmlns:a16="http://schemas.microsoft.com/office/drawing/2014/main" id="{F26B92AB-6E58-853B-EC1E-0F15846FEF6E}"/>
              </a:ext>
            </a:extLst>
          </p:cNvPr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Code</a:t>
            </a:r>
            <a:endParaRPr sz="1000" dirty="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D8D98CE5-CC46-390B-347A-B0893B539B4B}"/>
              </a:ext>
            </a:extLst>
          </p:cNvPr>
          <p:cNvSpPr txBox="1">
            <a:spLocks/>
          </p:cNvSpPr>
          <p:nvPr/>
        </p:nvSpPr>
        <p:spPr>
          <a:xfrm>
            <a:off x="3091857" y="2311897"/>
            <a:ext cx="2960285" cy="5197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It was a lot</a:t>
            </a:r>
          </a:p>
        </p:txBody>
      </p:sp>
      <p:sp>
        <p:nvSpPr>
          <p:cNvPr id="8" name="Subtitle 8">
            <a:extLst>
              <a:ext uri="{FF2B5EF4-FFF2-40B4-BE49-F238E27FC236}">
                <a16:creationId xmlns:a16="http://schemas.microsoft.com/office/drawing/2014/main" id="{8FC3A80B-DF13-BB87-2B4A-B936166AB9A4}"/>
              </a:ext>
            </a:extLst>
          </p:cNvPr>
          <p:cNvSpPr txBox="1">
            <a:spLocks/>
          </p:cNvSpPr>
          <p:nvPr/>
        </p:nvSpPr>
        <p:spPr>
          <a:xfrm>
            <a:off x="3091856" y="8723351"/>
            <a:ext cx="2960285" cy="10441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Like 3000+ lines a 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C4180-E18B-BE97-E011-DFCFC6F6D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499" y="5837745"/>
            <a:ext cx="4996997" cy="28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5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>
          <a:extLst>
            <a:ext uri="{FF2B5EF4-FFF2-40B4-BE49-F238E27FC236}">
              <a16:creationId xmlns:a16="http://schemas.microsoft.com/office/drawing/2014/main" id="{16C31E6D-9C2E-A9B8-5592-A1B71B58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>
            <a:extLst>
              <a:ext uri="{FF2B5EF4-FFF2-40B4-BE49-F238E27FC236}">
                <a16:creationId xmlns:a16="http://schemas.microsoft.com/office/drawing/2014/main" id="{45EE464A-19CD-1A85-A43D-2DA32B7EFAB0}"/>
              </a:ext>
            </a:extLst>
          </p:cNvPr>
          <p:cNvSpPr/>
          <p:nvPr/>
        </p:nvSpPr>
        <p:spPr>
          <a:xfrm>
            <a:off x="255814" y="611157"/>
            <a:ext cx="8632371" cy="3921186"/>
          </a:xfrm>
          <a:prstGeom prst="roundRect">
            <a:avLst>
              <a:gd name="adj" fmla="val 2689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Inspiration</a:t>
            </a:r>
            <a:endParaRPr sz="3600" dirty="0">
              <a:solidFill>
                <a:schemeClr val="lt2"/>
              </a:solidFill>
              <a:latin typeface="Plus Jakarta Sans" panose="020B0604020202020204" charset="0"/>
              <a:ea typeface="Plus Jakarta Sans Medium"/>
              <a:cs typeface="Plus Jakarta Sans" panose="020B0604020202020204" charset="0"/>
              <a:sym typeface="Plus Jakarta Sans Medium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5ADFB0B-1AD0-A66C-2474-EA9310E1999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9419" b="9419"/>
          <a:stretch>
            <a:fillRect/>
          </a:stretch>
        </p:blipFill>
        <p:spPr>
          <a:xfrm>
            <a:off x="4577975" y="5574364"/>
            <a:ext cx="4349400" cy="4281600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671A1862-1332-B90A-9A6D-B0F2A8AC9A4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10830" b="10830"/>
          <a:stretch>
            <a:fillRect/>
          </a:stretch>
        </p:blipFill>
        <p:spPr>
          <a:xfrm>
            <a:off x="228775" y="7563289"/>
            <a:ext cx="4238400" cy="2293500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17D08874-59FC-57F5-A56F-5DF875945920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4295" b="14295"/>
          <a:stretch>
            <a:fillRect/>
          </a:stretch>
        </p:blipFill>
        <p:spPr>
          <a:xfrm>
            <a:off x="228775" y="5574139"/>
            <a:ext cx="2068500" cy="1890900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E1CCFD7-CFD5-5687-CB0C-A1D842C68549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6"/>
          <a:srcRect t="4298" b="4298"/>
          <a:stretch>
            <a:fillRect/>
          </a:stretch>
        </p:blipFill>
        <p:spPr>
          <a:xfrm>
            <a:off x="2403375" y="5574139"/>
            <a:ext cx="2068500" cy="1890900"/>
          </a:xfrm>
        </p:spPr>
      </p:pic>
    </p:spTree>
    <p:extLst>
      <p:ext uri="{BB962C8B-B14F-4D97-AF65-F5344CB8AC3E}">
        <p14:creationId xmlns:p14="http://schemas.microsoft.com/office/powerpoint/2010/main" val="28735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>
          <a:extLst>
            <a:ext uri="{FF2B5EF4-FFF2-40B4-BE49-F238E27FC236}">
              <a16:creationId xmlns:a16="http://schemas.microsoft.com/office/drawing/2014/main" id="{63DCD8A6-F59A-D7D6-84B0-9F5A3216E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>
            <a:extLst>
              <a:ext uri="{FF2B5EF4-FFF2-40B4-BE49-F238E27FC236}">
                <a16:creationId xmlns:a16="http://schemas.microsoft.com/office/drawing/2014/main" id="{99B58BE8-3EAB-DDA9-47EA-96B5244A843E}"/>
              </a:ext>
            </a:extLst>
          </p:cNvPr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Code</a:t>
            </a:r>
            <a:endParaRPr sz="1000" dirty="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89808C90-32E7-7FDE-B59B-772A83900861}"/>
              </a:ext>
            </a:extLst>
          </p:cNvPr>
          <p:cNvSpPr txBox="1">
            <a:spLocks/>
          </p:cNvSpPr>
          <p:nvPr/>
        </p:nvSpPr>
        <p:spPr>
          <a:xfrm>
            <a:off x="3091856" y="522700"/>
            <a:ext cx="2960285" cy="51970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It was a lot</a:t>
            </a:r>
          </a:p>
        </p:txBody>
      </p:sp>
      <p:sp>
        <p:nvSpPr>
          <p:cNvPr id="2" name="Subtitle 8">
            <a:extLst>
              <a:ext uri="{FF2B5EF4-FFF2-40B4-BE49-F238E27FC236}">
                <a16:creationId xmlns:a16="http://schemas.microsoft.com/office/drawing/2014/main" id="{C213FE38-1022-D71E-B0F6-86B7E13AD252}"/>
              </a:ext>
            </a:extLst>
          </p:cNvPr>
          <p:cNvSpPr txBox="1">
            <a:spLocks/>
          </p:cNvSpPr>
          <p:nvPr/>
        </p:nvSpPr>
        <p:spPr>
          <a:xfrm>
            <a:off x="3091856" y="4049751"/>
            <a:ext cx="2960285" cy="10441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Like 3000+ lines a 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802C1-3357-1E02-467A-745F1453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499" y="1164145"/>
            <a:ext cx="4996997" cy="28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7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EB2B7A70-DB8C-D506-93F2-7DA29063F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>
            <a:extLst>
              <a:ext uri="{FF2B5EF4-FFF2-40B4-BE49-F238E27FC236}">
                <a16:creationId xmlns:a16="http://schemas.microsoft.com/office/drawing/2014/main" id="{6BA6BF9F-2ED9-CE90-650C-ADD32E24A3BC}"/>
              </a:ext>
            </a:extLst>
          </p:cNvPr>
          <p:cNvSpPr/>
          <p:nvPr/>
        </p:nvSpPr>
        <p:spPr>
          <a:xfrm>
            <a:off x="108919" y="1090128"/>
            <a:ext cx="8926162" cy="2963243"/>
          </a:xfrm>
          <a:prstGeom prst="roundRect">
            <a:avLst>
              <a:gd name="adj" fmla="val 2689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Games</a:t>
            </a:r>
            <a:endParaRPr sz="3600" dirty="0">
              <a:solidFill>
                <a:schemeClr val="lt2"/>
              </a:solidFill>
              <a:latin typeface="Plus Jakarta Sans" panose="020B0604020202020204" charset="0"/>
              <a:ea typeface="Plus Jakarta Sans Medium"/>
              <a:cs typeface="Plus Jakarta Sans" panose="020B0604020202020204" charset="0"/>
              <a:sym typeface="Plus Jakarta Sans Medium"/>
            </a:endParaRPr>
          </a:p>
        </p:txBody>
      </p:sp>
      <p:pic>
        <p:nvPicPr>
          <p:cNvPr id="3" name="Picture Placeholder 16">
            <a:extLst>
              <a:ext uri="{FF2B5EF4-FFF2-40B4-BE49-F238E27FC236}">
                <a16:creationId xmlns:a16="http://schemas.microsoft.com/office/drawing/2014/main" id="{6271C300-1565-340D-D669-810439BD489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-4168" t="-3788" r="-2" b="-7789"/>
          <a:stretch>
            <a:fillRect/>
          </a:stretch>
        </p:blipFill>
        <p:spPr>
          <a:xfrm>
            <a:off x="6143897" y="5495674"/>
            <a:ext cx="2688428" cy="2273100"/>
          </a:xfrm>
        </p:spPr>
      </p:pic>
      <p:pic>
        <p:nvPicPr>
          <p:cNvPr id="4" name="Picture Placeholder 12">
            <a:extLst>
              <a:ext uri="{FF2B5EF4-FFF2-40B4-BE49-F238E27FC236}">
                <a16:creationId xmlns:a16="http://schemas.microsoft.com/office/drawing/2014/main" id="{5BD4F714-A3E7-1CC4-3549-BCACA18EAC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60" r="9660"/>
          <a:stretch>
            <a:fillRect/>
          </a:stretch>
        </p:blipFill>
        <p:spPr>
          <a:xfrm>
            <a:off x="311725" y="5495674"/>
            <a:ext cx="2627100" cy="2273100"/>
          </a:xfrm>
          <a:prstGeom prst="rect">
            <a:avLst/>
          </a:prstGeom>
        </p:spPr>
      </p:pic>
      <p:pic>
        <p:nvPicPr>
          <p:cNvPr id="5" name="Picture Placeholder 14">
            <a:extLst>
              <a:ext uri="{FF2B5EF4-FFF2-40B4-BE49-F238E27FC236}">
                <a16:creationId xmlns:a16="http://schemas.microsoft.com/office/drawing/2014/main" id="{F459253D-3241-F04A-3AAF-B8653EBDF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6233" r="2526" b="-6233"/>
          <a:stretch>
            <a:fillRect/>
          </a:stretch>
        </p:blipFill>
        <p:spPr>
          <a:xfrm>
            <a:off x="3255250" y="5495674"/>
            <a:ext cx="2627100" cy="22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3A3C8-F91C-9E56-F306-B12F1DAAE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 and play</a:t>
            </a:r>
          </a:p>
          <a:p>
            <a:r>
              <a:rPr lang="en-US" dirty="0"/>
              <a:t>It’s Tic-Tac-Toe … so yeah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952F861-A7AB-8F3C-5CA3-85911ACBBB0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-4168" t="-3788" r="-2" b="-7789"/>
          <a:stretch>
            <a:fillRect/>
          </a:stretch>
        </p:blipFill>
        <p:spPr>
          <a:xfrm>
            <a:off x="6143897" y="1128325"/>
            <a:ext cx="2688428" cy="2273100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05B31C1-8792-177E-0FBF-3258CEF990AB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9660" r="9660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55AF1-245E-48CB-487A-642BB712072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dirty="0"/>
              <a:t>Pass and Play</a:t>
            </a:r>
          </a:p>
          <a:p>
            <a:r>
              <a:rPr lang="en-US" dirty="0"/>
              <a:t>Linked Multiplayer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C34E25A-5C31-D999-F15C-11911765CCA0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4"/>
          <a:srcRect t="-6233" r="2526" b="-6233"/>
          <a:stretch>
            <a:fillRect/>
          </a:stretch>
        </p:blipFill>
        <p:spPr>
          <a:xfrm>
            <a:off x="3255250" y="1128325"/>
            <a:ext cx="2627100" cy="22731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24F33C-580D-03D6-9316-1FB859BE663D}"/>
              </a:ext>
            </a:extLst>
          </p:cNvPr>
          <p:cNvSpPr>
            <a:spLocks noGrp="1"/>
          </p:cNvSpPr>
          <p:nvPr>
            <p:ph type="body" idx="6"/>
          </p:nvPr>
        </p:nvSpPr>
        <p:spPr/>
        <p:txBody>
          <a:bodyPr/>
          <a:lstStyle/>
          <a:p>
            <a:r>
              <a:rPr lang="en-US" dirty="0"/>
              <a:t>Singleplayer</a:t>
            </a:r>
          </a:p>
          <a:p>
            <a:r>
              <a:rPr lang="en-US" dirty="0"/>
              <a:t>9 different monsters with unique ability's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D8FEF4B-C131-0F8D-04C0-7BCDE746E8B5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9DA3840-3612-255F-1B34-2F56FE5DA5DF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Chess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8440A71-E7B4-058F-25DD-A0F75D2461A5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r>
              <a:rPr lang="en-US" dirty="0"/>
              <a:t>Pokémon Battler</a:t>
            </a:r>
          </a:p>
        </p:txBody>
      </p:sp>
      <p:sp>
        <p:nvSpPr>
          <p:cNvPr id="18" name="Google Shape;355;p54">
            <a:extLst>
              <a:ext uri="{FF2B5EF4-FFF2-40B4-BE49-F238E27FC236}">
                <a16:creationId xmlns:a16="http://schemas.microsoft.com/office/drawing/2014/main" id="{FA723292-B47A-2B5E-964A-2CAD0065034E}"/>
              </a:ext>
            </a:extLst>
          </p:cNvPr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Games</a:t>
            </a:r>
            <a:endParaRPr sz="1000" dirty="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5453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C197060F-B7F5-68E0-B209-3858DB175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>
            <a:extLst>
              <a:ext uri="{FF2B5EF4-FFF2-40B4-BE49-F238E27FC236}">
                <a16:creationId xmlns:a16="http://schemas.microsoft.com/office/drawing/2014/main" id="{9F33DCCE-88E7-1472-6F4B-4371F724361C}"/>
              </a:ext>
            </a:extLst>
          </p:cNvPr>
          <p:cNvSpPr/>
          <p:nvPr/>
        </p:nvSpPr>
        <p:spPr>
          <a:xfrm>
            <a:off x="108919" y="1090128"/>
            <a:ext cx="8926162" cy="2963243"/>
          </a:xfrm>
          <a:prstGeom prst="roundRect">
            <a:avLst>
              <a:gd name="adj" fmla="val 2689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Putting it all together</a:t>
            </a:r>
            <a:endParaRPr sz="3600" dirty="0">
              <a:solidFill>
                <a:schemeClr val="lt2"/>
              </a:solidFill>
              <a:latin typeface="Plus Jakarta Sans" panose="020B0604020202020204" charset="0"/>
              <a:ea typeface="Plus Jakarta Sans Medium"/>
              <a:cs typeface="Plus Jakarta Sans" panose="020B0604020202020204" charset="0"/>
              <a:sym typeface="Plus Jakart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523AE-05D9-121D-5D65-3C5B47A1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23" y="5976258"/>
            <a:ext cx="5437954" cy="306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6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>
          <a:extLst>
            <a:ext uri="{FF2B5EF4-FFF2-40B4-BE49-F238E27FC236}">
              <a16:creationId xmlns:a16="http://schemas.microsoft.com/office/drawing/2014/main" id="{064AB762-BDE6-680D-C515-3C9570510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>
            <a:extLst>
              <a:ext uri="{FF2B5EF4-FFF2-40B4-BE49-F238E27FC236}">
                <a16:creationId xmlns:a16="http://schemas.microsoft.com/office/drawing/2014/main" id="{8DA8954A-F7FE-E943-D953-88138F8CF903}"/>
              </a:ext>
            </a:extLst>
          </p:cNvPr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Putting it all together</a:t>
            </a:r>
            <a:endParaRPr sz="800" dirty="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E4C49-E075-692D-DA4E-999BD5049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23" y="983344"/>
            <a:ext cx="5437954" cy="306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1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459CA16F-AF70-59A3-7400-A119F3364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>
            <a:extLst>
              <a:ext uri="{FF2B5EF4-FFF2-40B4-BE49-F238E27FC236}">
                <a16:creationId xmlns:a16="http://schemas.microsoft.com/office/drawing/2014/main" id="{7A07BCC1-5B4C-5B7A-A6E1-2BF1686E6F78}"/>
              </a:ext>
            </a:extLst>
          </p:cNvPr>
          <p:cNvSpPr/>
          <p:nvPr/>
        </p:nvSpPr>
        <p:spPr>
          <a:xfrm>
            <a:off x="108919" y="1090128"/>
            <a:ext cx="8926162" cy="2963243"/>
          </a:xfrm>
          <a:prstGeom prst="roundRect">
            <a:avLst>
              <a:gd name="adj" fmla="val 2689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The Final Product</a:t>
            </a:r>
            <a:endParaRPr sz="3600" dirty="0">
              <a:solidFill>
                <a:schemeClr val="lt2"/>
              </a:solidFill>
              <a:latin typeface="Plus Jakarta Sans" panose="020B0604020202020204" charset="0"/>
              <a:ea typeface="Plus Jakarta Sans Medium"/>
              <a:cs typeface="Plus Jakarta Sans" panose="020B0604020202020204" charset="0"/>
              <a:sym typeface="Plus Jakarta Sans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60892F-E0F0-7107-B4B7-42D1AA927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01" y="5616121"/>
            <a:ext cx="5622998" cy="317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1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>
          <a:extLst>
            <a:ext uri="{FF2B5EF4-FFF2-40B4-BE49-F238E27FC236}">
              <a16:creationId xmlns:a16="http://schemas.microsoft.com/office/drawing/2014/main" id="{A8344F5D-9E9D-CBAF-4C4B-F5206B7A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>
            <a:extLst>
              <a:ext uri="{FF2B5EF4-FFF2-40B4-BE49-F238E27FC236}">
                <a16:creationId xmlns:a16="http://schemas.microsoft.com/office/drawing/2014/main" id="{11209135-A85C-F4FA-D499-CBC8D8752F84}"/>
              </a:ext>
            </a:extLst>
          </p:cNvPr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8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The Final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DF31D-734A-F176-0B49-1A81101D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01" y="986064"/>
            <a:ext cx="5622998" cy="317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"/>
          <p:cNvSpPr txBox="1">
            <a:spLocks noGrp="1"/>
          </p:cNvSpPr>
          <p:nvPr>
            <p:ph type="title"/>
          </p:nvPr>
        </p:nvSpPr>
        <p:spPr>
          <a:xfrm>
            <a:off x="570013" y="3961157"/>
            <a:ext cx="5582100" cy="603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Inspiration</a:t>
            </a:r>
            <a:endParaRPr sz="1000" dirty="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E7ECA55-5F2A-1475-D7F1-4C65B576C454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0830" b="10830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76097A9-358B-B2AF-7E40-E0764E3689A1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4"/>
          <a:srcRect t="4298" b="4298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E62EEC2-695D-223B-3E96-ADABE05C4D47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5"/>
          <a:srcRect t="14295" b="14295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B878D86-1B08-8475-A6CD-C10039F016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9419" b="941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613" y="445025"/>
            <a:ext cx="5530767" cy="42182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5;p47">
            <a:extLst>
              <a:ext uri="{FF2B5EF4-FFF2-40B4-BE49-F238E27FC236}">
                <a16:creationId xmlns:a16="http://schemas.microsoft.com/office/drawing/2014/main" id="{ED3CC82D-416B-B31D-C29B-447B74BC9A90}"/>
              </a:ext>
            </a:extLst>
          </p:cNvPr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Inspiration</a:t>
            </a:r>
            <a:endParaRPr sz="1000" dirty="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>
          <a:extLst>
            <a:ext uri="{FF2B5EF4-FFF2-40B4-BE49-F238E27FC236}">
              <a16:creationId xmlns:a16="http://schemas.microsoft.com/office/drawing/2014/main" id="{1A5C0646-4CAC-1DB6-82A9-07153D618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>
            <a:extLst>
              <a:ext uri="{FF2B5EF4-FFF2-40B4-BE49-F238E27FC236}">
                <a16:creationId xmlns:a16="http://schemas.microsoft.com/office/drawing/2014/main" id="{8B162216-DF4F-4678-3E4B-6FAF3296CDD0}"/>
              </a:ext>
            </a:extLst>
          </p:cNvPr>
          <p:cNvSpPr/>
          <p:nvPr/>
        </p:nvSpPr>
        <p:spPr>
          <a:xfrm>
            <a:off x="229153" y="1130043"/>
            <a:ext cx="8685694" cy="2883414"/>
          </a:xfrm>
          <a:prstGeom prst="roundRect">
            <a:avLst>
              <a:gd name="adj" fmla="val 2689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Design</a:t>
            </a:r>
            <a:endParaRPr sz="3600" dirty="0">
              <a:solidFill>
                <a:schemeClr val="lt2"/>
              </a:solidFill>
              <a:latin typeface="Plus Jakarta Sans" panose="020B0604020202020204" charset="0"/>
              <a:ea typeface="Plus Jakarta Sans Medium"/>
              <a:cs typeface="Plus Jakarta Sans" panose="020B0604020202020204" charset="0"/>
              <a:sym typeface="Plus Jakarta Sans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D2D58-B0A9-C644-9A2A-EF2B2F6A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68" y="5438322"/>
            <a:ext cx="4579064" cy="48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3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>
          <a:extLst>
            <a:ext uri="{FF2B5EF4-FFF2-40B4-BE49-F238E27FC236}">
              <a16:creationId xmlns:a16="http://schemas.microsoft.com/office/drawing/2014/main" id="{9BBFF7EE-20CB-DEC6-FBB9-1574BC9E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>
            <a:extLst>
              <a:ext uri="{FF2B5EF4-FFF2-40B4-BE49-F238E27FC236}">
                <a16:creationId xmlns:a16="http://schemas.microsoft.com/office/drawing/2014/main" id="{4F274422-C18A-5794-EE4F-A97E51CEE795}"/>
              </a:ext>
            </a:extLst>
          </p:cNvPr>
          <p:cNvSpPr/>
          <p:nvPr/>
        </p:nvSpPr>
        <p:spPr>
          <a:xfrm>
            <a:off x="228600" y="229900"/>
            <a:ext cx="882000" cy="292800"/>
          </a:xfrm>
          <a:prstGeom prst="roundRect">
            <a:avLst>
              <a:gd name="adj" fmla="val 268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Design</a:t>
            </a:r>
            <a:endParaRPr sz="1000" dirty="0">
              <a:solidFill>
                <a:schemeClr val="lt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8CF10-B932-0071-42B8-97F418CC8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68" y="140607"/>
            <a:ext cx="4579064" cy="48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0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>
          <a:extLst>
            <a:ext uri="{FF2B5EF4-FFF2-40B4-BE49-F238E27FC236}">
              <a16:creationId xmlns:a16="http://schemas.microsoft.com/office/drawing/2014/main" id="{EB740B0F-E790-7DC5-374C-8488C83B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>
            <a:extLst>
              <a:ext uri="{FF2B5EF4-FFF2-40B4-BE49-F238E27FC236}">
                <a16:creationId xmlns:a16="http://schemas.microsoft.com/office/drawing/2014/main" id="{279B2FB0-9E1C-E01A-1998-E2C6B728CFFF}"/>
              </a:ext>
            </a:extLst>
          </p:cNvPr>
          <p:cNvSpPr/>
          <p:nvPr/>
        </p:nvSpPr>
        <p:spPr>
          <a:xfrm>
            <a:off x="229153" y="1130043"/>
            <a:ext cx="8685694" cy="2883414"/>
          </a:xfrm>
          <a:prstGeom prst="roundRect">
            <a:avLst>
              <a:gd name="adj" fmla="val 2689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Parts</a:t>
            </a:r>
            <a:endParaRPr sz="3600" dirty="0">
              <a:solidFill>
                <a:schemeClr val="lt2"/>
              </a:solidFill>
              <a:latin typeface="Plus Jakarta Sans" panose="020B0604020202020204" charset="0"/>
              <a:ea typeface="Plus Jakarta Sans Medium"/>
              <a:cs typeface="Plus Jakarta Sans" panose="020B0604020202020204" charset="0"/>
              <a:sym typeface="Plus Jakarta Sans Medium"/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FA9EEA1F-B382-7094-2016-EF6A010D18EA}"/>
              </a:ext>
            </a:extLst>
          </p:cNvPr>
          <p:cNvSpPr txBox="1">
            <a:spLocks/>
          </p:cNvSpPr>
          <p:nvPr/>
        </p:nvSpPr>
        <p:spPr>
          <a:xfrm>
            <a:off x="-6808900" y="2266000"/>
            <a:ext cx="1098300" cy="18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Display</a:t>
            </a:r>
            <a:endParaRPr lang="en-US" dirty="0"/>
          </a:p>
        </p:txBody>
      </p:sp>
      <p:pic>
        <p:nvPicPr>
          <p:cNvPr id="4" name="Picture Placeholder 26">
            <a:extLst>
              <a:ext uri="{FF2B5EF4-FFF2-40B4-BE49-F238E27FC236}">
                <a16:creationId xmlns:a16="http://schemas.microsoft.com/office/drawing/2014/main" id="{4BAAAC09-F9A4-CC32-B7D1-A2C93BAB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27" r="22227"/>
          <a:stretch>
            <a:fillRect/>
          </a:stretch>
        </p:blipFill>
        <p:spPr>
          <a:xfrm>
            <a:off x="-6841750" y="825750"/>
            <a:ext cx="1280160" cy="1280160"/>
          </a:xfrm>
          <a:prstGeom prst="roundRect">
            <a:avLst>
              <a:gd name="adj" fmla="val 8618"/>
            </a:avLst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8589EBC7-752E-539B-D28D-6CFF32D9EBFD}"/>
              </a:ext>
            </a:extLst>
          </p:cNvPr>
          <p:cNvSpPr txBox="1">
            <a:spLocks/>
          </p:cNvSpPr>
          <p:nvPr/>
        </p:nvSpPr>
        <p:spPr>
          <a:xfrm>
            <a:off x="-5159512" y="2266000"/>
            <a:ext cx="1098300" cy="18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ESP32</a:t>
            </a:r>
            <a:endParaRPr lang="en-US" dirty="0"/>
          </a:p>
        </p:txBody>
      </p:sp>
      <p:pic>
        <p:nvPicPr>
          <p:cNvPr id="6" name="Picture Placeholder 28">
            <a:extLst>
              <a:ext uri="{FF2B5EF4-FFF2-40B4-BE49-F238E27FC236}">
                <a16:creationId xmlns:a16="http://schemas.microsoft.com/office/drawing/2014/main" id="{DD405364-819E-E431-7BD4-89E1ED1BA6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5192362" y="825750"/>
            <a:ext cx="1342200" cy="1342200"/>
          </a:xfrm>
          <a:prstGeom prst="roundRect">
            <a:avLst>
              <a:gd name="adj" fmla="val 8618"/>
            </a:avLst>
          </a:prstGeom>
        </p:spPr>
      </p:pic>
      <p:sp>
        <p:nvSpPr>
          <p:cNvPr id="7" name="Subtitle 7">
            <a:extLst>
              <a:ext uri="{FF2B5EF4-FFF2-40B4-BE49-F238E27FC236}">
                <a16:creationId xmlns:a16="http://schemas.microsoft.com/office/drawing/2014/main" id="{FB7B4B47-FE49-7B35-49C8-1FB3819540D3}"/>
              </a:ext>
            </a:extLst>
          </p:cNvPr>
          <p:cNvSpPr txBox="1">
            <a:spLocks/>
          </p:cNvSpPr>
          <p:nvPr/>
        </p:nvSpPr>
        <p:spPr>
          <a:xfrm>
            <a:off x="-3510125" y="2266000"/>
            <a:ext cx="1098300" cy="18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Power Switch</a:t>
            </a:r>
            <a:endParaRPr lang="en-US" dirty="0"/>
          </a:p>
        </p:txBody>
      </p:sp>
      <p:pic>
        <p:nvPicPr>
          <p:cNvPr id="8" name="Picture Placeholder 30">
            <a:extLst>
              <a:ext uri="{FF2B5EF4-FFF2-40B4-BE49-F238E27FC236}">
                <a16:creationId xmlns:a16="http://schemas.microsoft.com/office/drawing/2014/main" id="{DF41412D-FEA5-0BF7-C5B7-F4BC65EB5E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542975" y="825750"/>
            <a:ext cx="1342200" cy="1342200"/>
          </a:xfrm>
          <a:prstGeom prst="roundRect">
            <a:avLst>
              <a:gd name="adj" fmla="val 8618"/>
            </a:avLst>
          </a:prstGeom>
        </p:spPr>
      </p:pic>
      <p:sp>
        <p:nvSpPr>
          <p:cNvPr id="9" name="Subtitle 10">
            <a:extLst>
              <a:ext uri="{FF2B5EF4-FFF2-40B4-BE49-F238E27FC236}">
                <a16:creationId xmlns:a16="http://schemas.microsoft.com/office/drawing/2014/main" id="{5527B208-E017-546E-19D3-58853C0ABDBB}"/>
              </a:ext>
            </a:extLst>
          </p:cNvPr>
          <p:cNvSpPr txBox="1">
            <a:spLocks/>
          </p:cNvSpPr>
          <p:nvPr/>
        </p:nvSpPr>
        <p:spPr>
          <a:xfrm>
            <a:off x="-1860750" y="2266000"/>
            <a:ext cx="1098300" cy="18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Volume Wheel</a:t>
            </a:r>
            <a:endParaRPr lang="en-US" dirty="0"/>
          </a:p>
        </p:txBody>
      </p:sp>
      <p:pic>
        <p:nvPicPr>
          <p:cNvPr id="10" name="Picture Placeholder 32">
            <a:extLst>
              <a:ext uri="{FF2B5EF4-FFF2-40B4-BE49-F238E27FC236}">
                <a16:creationId xmlns:a16="http://schemas.microsoft.com/office/drawing/2014/main" id="{55A7E120-674C-605C-2DC6-CA73FB1DA7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893600" y="825750"/>
            <a:ext cx="1342200" cy="1342200"/>
          </a:xfrm>
          <a:prstGeom prst="roundRect">
            <a:avLst>
              <a:gd name="adj" fmla="val 8618"/>
            </a:avLst>
          </a:prstGeom>
        </p:spPr>
      </p:pic>
      <p:sp>
        <p:nvSpPr>
          <p:cNvPr id="11" name="Subtitle 13">
            <a:extLst>
              <a:ext uri="{FF2B5EF4-FFF2-40B4-BE49-F238E27FC236}">
                <a16:creationId xmlns:a16="http://schemas.microsoft.com/office/drawing/2014/main" id="{7624AE01-0FA8-345B-7144-221EFB574A8E}"/>
              </a:ext>
            </a:extLst>
          </p:cNvPr>
          <p:cNvSpPr txBox="1">
            <a:spLocks/>
          </p:cNvSpPr>
          <p:nvPr/>
        </p:nvSpPr>
        <p:spPr>
          <a:xfrm>
            <a:off x="9668256" y="4416250"/>
            <a:ext cx="1098300" cy="18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D-Pad</a:t>
            </a:r>
            <a:endParaRPr lang="en-US" dirty="0"/>
          </a:p>
        </p:txBody>
      </p:sp>
      <p:pic>
        <p:nvPicPr>
          <p:cNvPr id="12" name="Picture Placeholder 34">
            <a:extLst>
              <a:ext uri="{FF2B5EF4-FFF2-40B4-BE49-F238E27FC236}">
                <a16:creationId xmlns:a16="http://schemas.microsoft.com/office/drawing/2014/main" id="{CF4B9149-5CA7-1592-8A7E-2CB68209BF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59" b="59"/>
          <a:stretch>
            <a:fillRect/>
          </a:stretch>
        </p:blipFill>
        <p:spPr>
          <a:xfrm>
            <a:off x="9635406" y="2976000"/>
            <a:ext cx="1342200" cy="1342200"/>
          </a:xfrm>
          <a:prstGeom prst="roundRect">
            <a:avLst>
              <a:gd name="adj" fmla="val 8618"/>
            </a:avLst>
          </a:prstGeom>
        </p:spPr>
      </p:pic>
      <p:sp>
        <p:nvSpPr>
          <p:cNvPr id="13" name="Subtitle 16">
            <a:extLst>
              <a:ext uri="{FF2B5EF4-FFF2-40B4-BE49-F238E27FC236}">
                <a16:creationId xmlns:a16="http://schemas.microsoft.com/office/drawing/2014/main" id="{558B56B3-9129-745A-4554-C5C6058D8AD4}"/>
              </a:ext>
            </a:extLst>
          </p:cNvPr>
          <p:cNvSpPr txBox="1">
            <a:spLocks/>
          </p:cNvSpPr>
          <p:nvPr/>
        </p:nvSpPr>
        <p:spPr>
          <a:xfrm>
            <a:off x="11317644" y="4416250"/>
            <a:ext cx="1098300" cy="18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 &amp; B Buttons</a:t>
            </a:r>
            <a:endParaRPr lang="en-US" dirty="0"/>
          </a:p>
        </p:txBody>
      </p:sp>
      <p:pic>
        <p:nvPicPr>
          <p:cNvPr id="14" name="Picture Placeholder 36">
            <a:extLst>
              <a:ext uri="{FF2B5EF4-FFF2-40B4-BE49-F238E27FC236}">
                <a16:creationId xmlns:a16="http://schemas.microsoft.com/office/drawing/2014/main" id="{44E3020B-64D6-EC8A-7D58-7E6E4D6DEA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9" b="59"/>
          <a:stretch>
            <a:fillRect/>
          </a:stretch>
        </p:blipFill>
        <p:spPr>
          <a:xfrm>
            <a:off x="11284794" y="2976000"/>
            <a:ext cx="1342200" cy="1342200"/>
          </a:xfrm>
          <a:prstGeom prst="roundRect">
            <a:avLst>
              <a:gd name="adj" fmla="val 8618"/>
            </a:avLst>
          </a:prstGeom>
        </p:spPr>
      </p:pic>
      <p:sp>
        <p:nvSpPr>
          <p:cNvPr id="15" name="Subtitle 19">
            <a:extLst>
              <a:ext uri="{FF2B5EF4-FFF2-40B4-BE49-F238E27FC236}">
                <a16:creationId xmlns:a16="http://schemas.microsoft.com/office/drawing/2014/main" id="{BEC67ED2-9571-0583-106A-572EC47F314B}"/>
              </a:ext>
            </a:extLst>
          </p:cNvPr>
          <p:cNvSpPr txBox="1">
            <a:spLocks/>
          </p:cNvSpPr>
          <p:nvPr/>
        </p:nvSpPr>
        <p:spPr>
          <a:xfrm>
            <a:off x="12967031" y="4416250"/>
            <a:ext cx="1098300" cy="18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Home &amp; Select Buttons</a:t>
            </a:r>
            <a:endParaRPr lang="en-US" dirty="0"/>
          </a:p>
        </p:txBody>
      </p:sp>
      <p:pic>
        <p:nvPicPr>
          <p:cNvPr id="16" name="Picture Placeholder 38">
            <a:extLst>
              <a:ext uri="{FF2B5EF4-FFF2-40B4-BE49-F238E27FC236}">
                <a16:creationId xmlns:a16="http://schemas.microsoft.com/office/drawing/2014/main" id="{9FD27C55-07FA-17E3-D5DA-911E7852C7C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59" b="59"/>
          <a:stretch>
            <a:fillRect/>
          </a:stretch>
        </p:blipFill>
        <p:spPr>
          <a:xfrm>
            <a:off x="12934181" y="2976000"/>
            <a:ext cx="1342200" cy="1342200"/>
          </a:xfrm>
          <a:prstGeom prst="roundRect">
            <a:avLst>
              <a:gd name="adj" fmla="val 8618"/>
            </a:avLst>
          </a:prstGeom>
        </p:spPr>
      </p:pic>
      <p:sp>
        <p:nvSpPr>
          <p:cNvPr id="17" name="Subtitle 22">
            <a:extLst>
              <a:ext uri="{FF2B5EF4-FFF2-40B4-BE49-F238E27FC236}">
                <a16:creationId xmlns:a16="http://schemas.microsoft.com/office/drawing/2014/main" id="{1695ACAE-6405-C1F9-8E10-6FB6E3737F98}"/>
              </a:ext>
            </a:extLst>
          </p:cNvPr>
          <p:cNvSpPr txBox="1">
            <a:spLocks/>
          </p:cNvSpPr>
          <p:nvPr/>
        </p:nvSpPr>
        <p:spPr>
          <a:xfrm>
            <a:off x="14616406" y="4416250"/>
            <a:ext cx="1098300" cy="18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Buzzer Speaker</a:t>
            </a:r>
            <a:endParaRPr lang="en-US" dirty="0"/>
          </a:p>
        </p:txBody>
      </p:sp>
      <p:pic>
        <p:nvPicPr>
          <p:cNvPr id="18" name="Picture Placeholder 40">
            <a:extLst>
              <a:ext uri="{FF2B5EF4-FFF2-40B4-BE49-F238E27FC236}">
                <a16:creationId xmlns:a16="http://schemas.microsoft.com/office/drawing/2014/main" id="{27235D23-2400-95EB-3AF8-54EB28073F2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9" b="59"/>
          <a:stretch>
            <a:fillRect/>
          </a:stretch>
        </p:blipFill>
        <p:spPr>
          <a:xfrm>
            <a:off x="14583556" y="2976000"/>
            <a:ext cx="1342200" cy="1342200"/>
          </a:xfrm>
          <a:prstGeom prst="roundRect">
            <a:avLst>
              <a:gd name="adj" fmla="val 8618"/>
            </a:avLst>
          </a:prstGeom>
        </p:spPr>
      </p:pic>
    </p:spTree>
    <p:extLst>
      <p:ext uri="{BB962C8B-B14F-4D97-AF65-F5344CB8AC3E}">
        <p14:creationId xmlns:p14="http://schemas.microsoft.com/office/powerpoint/2010/main" val="424813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3803BF-BA6B-8535-AAFC-23E42AA8A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ACF3C-6121-A1D7-8DCE-E9F5153DFD2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6A9FBDA-6CC1-53B3-590F-03956438A94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l="22227" r="22227"/>
          <a:stretch>
            <a:fillRect/>
          </a:stretch>
        </p:blipFill>
        <p:spPr>
          <a:xfrm>
            <a:off x="321050" y="825750"/>
            <a:ext cx="1280160" cy="1280160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945A1563-37C3-1013-E913-DF7C1C4D303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ESP32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46ECE73-8B83-6A84-A50D-E7605915277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050AB589-DE42-9E91-167E-31C0A3FD0143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4571375C-E91F-3F45-88E7-A5B23B13E08A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Power Switch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B2772D4-9354-0AAE-743F-A977D07A2AA3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87FA820C-6CE7-BE09-D957-650EB15C155B}"/>
              </a:ext>
            </a:extLst>
          </p:cNvPr>
          <p:cNvPicPr>
            <a:picLocks noGrp="1" noChangeAspect="1"/>
          </p:cNvPicPr>
          <p:nvPr>
            <p:ph type="pic" idx="9"/>
          </p:nvPr>
        </p:nvPicPr>
        <p:blipFill>
          <a:blip r:embed="rId4"/>
          <a:srcRect/>
          <a:stretch>
            <a:fillRect/>
          </a:stretch>
        </p:blipFill>
        <p:spPr/>
      </p:pic>
      <p:sp>
        <p:nvSpPr>
          <p:cNvPr id="11" name="Subtitle 10">
            <a:extLst>
              <a:ext uri="{FF2B5EF4-FFF2-40B4-BE49-F238E27FC236}">
                <a16:creationId xmlns:a16="http://schemas.microsoft.com/office/drawing/2014/main" id="{84B240AA-9B0B-DB89-4F15-FA324BCF500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Volume Wheel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5CFF8983-9FB3-2BB8-C145-2DB29F71BD09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47EA6ECF-6111-E7E4-A946-CB381C456F1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14" name="Subtitle 13">
            <a:extLst>
              <a:ext uri="{FF2B5EF4-FFF2-40B4-BE49-F238E27FC236}">
                <a16:creationId xmlns:a16="http://schemas.microsoft.com/office/drawing/2014/main" id="{80CAD2B2-321D-E299-0F98-060E3FC7650B}"/>
              </a:ext>
            </a:extLst>
          </p:cNvPr>
          <p:cNvSpPr>
            <a:spLocks noGrp="1"/>
          </p:cNvSpPr>
          <p:nvPr>
            <p:ph type="subTitle" idx="16"/>
          </p:nvPr>
        </p:nvSpPr>
        <p:spPr/>
        <p:txBody>
          <a:bodyPr/>
          <a:lstStyle/>
          <a:p>
            <a:r>
              <a:rPr lang="en-US" dirty="0"/>
              <a:t>D-Pad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F950C76-9F22-FF96-0E2A-30B261599EE4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5B4A232E-F8C0-23B0-345B-E61100FC72E4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6"/>
          <a:srcRect t="59" b="59"/>
          <a:stretch>
            <a:fillRect/>
          </a:stretch>
        </p:blipFill>
        <p:spPr/>
      </p:pic>
      <p:sp>
        <p:nvSpPr>
          <p:cNvPr id="17" name="Subtitle 16">
            <a:extLst>
              <a:ext uri="{FF2B5EF4-FFF2-40B4-BE49-F238E27FC236}">
                <a16:creationId xmlns:a16="http://schemas.microsoft.com/office/drawing/2014/main" id="{B559C1AC-5FEE-7927-8001-9DBA2B491E17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r>
              <a:rPr lang="en-US" dirty="0"/>
              <a:t>A &amp; B Buttons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7C5E4AAA-E755-67AC-158D-AD3389B81539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AE015A99-9EDF-2B59-3E8B-FA31A16E180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7"/>
          <a:srcRect t="59" b="59"/>
          <a:stretch>
            <a:fillRect/>
          </a:stretch>
        </p:blipFill>
        <p:spPr/>
      </p:pic>
      <p:sp>
        <p:nvSpPr>
          <p:cNvPr id="20" name="Subtitle 19">
            <a:extLst>
              <a:ext uri="{FF2B5EF4-FFF2-40B4-BE49-F238E27FC236}">
                <a16:creationId xmlns:a16="http://schemas.microsoft.com/office/drawing/2014/main" id="{F36E5028-60B5-2490-1E63-9DBAC97706AB}"/>
              </a:ext>
            </a:extLst>
          </p:cNvPr>
          <p:cNvSpPr>
            <a:spLocks noGrp="1"/>
          </p:cNvSpPr>
          <p:nvPr>
            <p:ph type="subTitle" idx="22"/>
          </p:nvPr>
        </p:nvSpPr>
        <p:spPr/>
        <p:txBody>
          <a:bodyPr/>
          <a:lstStyle/>
          <a:p>
            <a:r>
              <a:rPr lang="en-US" dirty="0"/>
              <a:t>Home &amp; Select Buttons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53226D12-18BD-576C-F7C3-174CA963758E}"/>
              </a:ext>
            </a:extLst>
          </p:cNvPr>
          <p:cNvSpPr>
            <a:spLocks noGrp="1"/>
          </p:cNvSpPr>
          <p:nvPr>
            <p:ph type="subTitle" idx="2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2AE47650-EC91-4004-6210-10DB1EBE7537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8"/>
          <a:srcRect t="59" b="59"/>
          <a:stretch>
            <a:fillRect/>
          </a:stretch>
        </p:blipFill>
        <p:spPr/>
      </p:pic>
      <p:sp>
        <p:nvSpPr>
          <p:cNvPr id="23" name="Subtitle 22">
            <a:extLst>
              <a:ext uri="{FF2B5EF4-FFF2-40B4-BE49-F238E27FC236}">
                <a16:creationId xmlns:a16="http://schemas.microsoft.com/office/drawing/2014/main" id="{F6EEDF9D-0DBA-3FC5-F750-CE39D67E1F9E}"/>
              </a:ext>
            </a:extLst>
          </p:cNvPr>
          <p:cNvSpPr>
            <a:spLocks noGrp="1"/>
          </p:cNvSpPr>
          <p:nvPr>
            <p:ph type="subTitle" idx="25"/>
          </p:nvPr>
        </p:nvSpPr>
        <p:spPr/>
        <p:txBody>
          <a:bodyPr/>
          <a:lstStyle/>
          <a:p>
            <a:r>
              <a:rPr lang="en-US" dirty="0"/>
              <a:t>Buzzer Speaker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F71CCC7E-2C39-603B-6AE9-EC8B41D05CD6}"/>
              </a:ext>
            </a:extLst>
          </p:cNvPr>
          <p:cNvSpPr>
            <a:spLocks noGrp="1"/>
          </p:cNvSpPr>
          <p:nvPr>
            <p:ph type="subTitle" idx="2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D8666BDC-2184-FB38-6D0E-DD309AE39369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9"/>
          <a:srcRect t="59" b="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843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>
          <a:extLst>
            <a:ext uri="{FF2B5EF4-FFF2-40B4-BE49-F238E27FC236}">
              <a16:creationId xmlns:a16="http://schemas.microsoft.com/office/drawing/2014/main" id="{D0DC15C0-9142-008A-4439-ECD2A40C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>
            <a:extLst>
              <a:ext uri="{FF2B5EF4-FFF2-40B4-BE49-F238E27FC236}">
                <a16:creationId xmlns:a16="http://schemas.microsoft.com/office/drawing/2014/main" id="{F21427A4-5EEA-2193-E6FE-0496221F1B5C}"/>
              </a:ext>
            </a:extLst>
          </p:cNvPr>
          <p:cNvSpPr/>
          <p:nvPr/>
        </p:nvSpPr>
        <p:spPr>
          <a:xfrm>
            <a:off x="229153" y="1130043"/>
            <a:ext cx="8685694" cy="2883414"/>
          </a:xfrm>
          <a:prstGeom prst="roundRect">
            <a:avLst>
              <a:gd name="adj" fmla="val 26895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Plus Jakarta Sans" panose="020B0604020202020204" charset="0"/>
                <a:ea typeface="Plus Jakarta Sans Medium"/>
                <a:cs typeface="Plus Jakarta Sans" panose="020B0604020202020204" charset="0"/>
                <a:sym typeface="Plus Jakarta Sans Medium"/>
              </a:rPr>
              <a:t>Prototype</a:t>
            </a:r>
            <a:endParaRPr sz="3600" dirty="0">
              <a:solidFill>
                <a:schemeClr val="lt2"/>
              </a:solidFill>
              <a:latin typeface="Plus Jakarta Sans" panose="020B0604020202020204" charset="0"/>
              <a:ea typeface="Plus Jakarta Sans Medium"/>
              <a:cs typeface="Plus Jakarta Sans" panose="020B0604020202020204" charset="0"/>
              <a:sym typeface="Plus Jakarta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4B1C5-F385-0066-963D-6C866AB28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21533" y="5564777"/>
            <a:ext cx="2900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4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kshop Facilitation">
  <a:themeElements>
    <a:clrScheme name="Simple Light">
      <a:dk1>
        <a:srgbClr val="10100F"/>
      </a:dk1>
      <a:lt1>
        <a:srgbClr val="F8F3EC"/>
      </a:lt1>
      <a:dk2>
        <a:srgbClr val="810100"/>
      </a:dk2>
      <a:lt2>
        <a:srgbClr val="F8F3EC"/>
      </a:lt2>
      <a:accent1>
        <a:srgbClr val="B82D2D"/>
      </a:accent1>
      <a:accent2>
        <a:srgbClr val="FB6058"/>
      </a:accent2>
      <a:accent3>
        <a:srgbClr val="FFD979"/>
      </a:accent3>
      <a:accent4>
        <a:srgbClr val="FFADA8"/>
      </a:accent4>
      <a:accent5>
        <a:srgbClr val="570100"/>
      </a:accent5>
      <a:accent6>
        <a:srgbClr val="303030"/>
      </a:accent6>
      <a:hlink>
        <a:srgbClr val="FC6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127</Words>
  <Application>Microsoft Office PowerPoint</Application>
  <PresentationFormat>On-screen Show (16:9)</PresentationFormat>
  <Paragraphs>58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Plus Jakarta Sans</vt:lpstr>
      <vt:lpstr>Plus Jakarta Sans Medium</vt:lpstr>
      <vt:lpstr>Arial</vt:lpstr>
      <vt:lpstr>Inter</vt:lpstr>
      <vt:lpstr>Workshop Facilitation</vt:lpstr>
      <vt:lpstr>Gaming Handheld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Ethan</dc:creator>
  <cp:lastModifiedBy>Ethan Quigley</cp:lastModifiedBy>
  <cp:revision>4</cp:revision>
  <dcterms:modified xsi:type="dcterms:W3CDTF">2025-12-19T14:56:00Z</dcterms:modified>
</cp:coreProperties>
</file>